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media/audio1.bin" ContentType="audio/unknown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media/audio2.bin" ContentType="audio/unknown"/>
  <Override PartName="/ppt/media/audio3.bin" ContentType="audio/unknown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86"/>
  </p:notesMasterIdLst>
  <p:sldIdLst>
    <p:sldId id="256" r:id="rId2"/>
    <p:sldId id="313" r:id="rId3"/>
    <p:sldId id="273" r:id="rId4"/>
    <p:sldId id="312" r:id="rId5"/>
    <p:sldId id="310" r:id="rId6"/>
    <p:sldId id="420" r:id="rId7"/>
    <p:sldId id="425" r:id="rId8"/>
    <p:sldId id="421" r:id="rId9"/>
    <p:sldId id="419" r:id="rId10"/>
    <p:sldId id="327" r:id="rId11"/>
    <p:sldId id="281" r:id="rId12"/>
    <p:sldId id="257" r:id="rId13"/>
    <p:sldId id="295" r:id="rId14"/>
    <p:sldId id="296" r:id="rId15"/>
    <p:sldId id="261" r:id="rId16"/>
    <p:sldId id="262" r:id="rId17"/>
    <p:sldId id="263" r:id="rId18"/>
    <p:sldId id="264" r:id="rId19"/>
    <p:sldId id="423" r:id="rId20"/>
    <p:sldId id="265" r:id="rId21"/>
    <p:sldId id="266" r:id="rId22"/>
    <p:sldId id="267" r:id="rId23"/>
    <p:sldId id="332" r:id="rId24"/>
    <p:sldId id="333" r:id="rId25"/>
    <p:sldId id="337" r:id="rId26"/>
    <p:sldId id="339" r:id="rId27"/>
    <p:sldId id="343" r:id="rId28"/>
    <p:sldId id="344" r:id="rId29"/>
    <p:sldId id="345" r:id="rId30"/>
    <p:sldId id="346" r:id="rId31"/>
    <p:sldId id="349" r:id="rId32"/>
    <p:sldId id="355" r:id="rId33"/>
    <p:sldId id="351" r:id="rId34"/>
    <p:sldId id="358" r:id="rId35"/>
    <p:sldId id="360" r:id="rId36"/>
    <p:sldId id="361" r:id="rId37"/>
    <p:sldId id="364" r:id="rId38"/>
    <p:sldId id="422" r:id="rId39"/>
    <p:sldId id="365" r:id="rId40"/>
    <p:sldId id="411" r:id="rId41"/>
    <p:sldId id="412" r:id="rId42"/>
    <p:sldId id="413" r:id="rId43"/>
    <p:sldId id="369" r:id="rId44"/>
    <p:sldId id="393" r:id="rId45"/>
    <p:sldId id="394" r:id="rId46"/>
    <p:sldId id="395" r:id="rId47"/>
    <p:sldId id="396" r:id="rId48"/>
    <p:sldId id="397" r:id="rId49"/>
    <p:sldId id="398" r:id="rId50"/>
    <p:sldId id="414" r:id="rId51"/>
    <p:sldId id="418" r:id="rId52"/>
    <p:sldId id="415" r:id="rId53"/>
    <p:sldId id="370" r:id="rId54"/>
    <p:sldId id="371" r:id="rId55"/>
    <p:sldId id="416" r:id="rId56"/>
    <p:sldId id="399" r:id="rId57"/>
    <p:sldId id="417" r:id="rId58"/>
    <p:sldId id="372" r:id="rId59"/>
    <p:sldId id="374" r:id="rId60"/>
    <p:sldId id="424" r:id="rId61"/>
    <p:sldId id="378" r:id="rId62"/>
    <p:sldId id="377" r:id="rId63"/>
    <p:sldId id="427" r:id="rId64"/>
    <p:sldId id="428" r:id="rId65"/>
    <p:sldId id="429" r:id="rId66"/>
    <p:sldId id="430" r:id="rId67"/>
    <p:sldId id="426" r:id="rId68"/>
    <p:sldId id="379" r:id="rId69"/>
    <p:sldId id="380" r:id="rId70"/>
    <p:sldId id="381" r:id="rId71"/>
    <p:sldId id="382" r:id="rId72"/>
    <p:sldId id="385" r:id="rId73"/>
    <p:sldId id="386" r:id="rId74"/>
    <p:sldId id="387" r:id="rId75"/>
    <p:sldId id="388" r:id="rId76"/>
    <p:sldId id="431" r:id="rId77"/>
    <p:sldId id="432" r:id="rId78"/>
    <p:sldId id="433" r:id="rId79"/>
    <p:sldId id="434" r:id="rId80"/>
    <p:sldId id="435" r:id="rId81"/>
    <p:sldId id="436" r:id="rId82"/>
    <p:sldId id="437" r:id="rId83"/>
    <p:sldId id="362" r:id="rId84"/>
    <p:sldId id="363" r:id="rId85"/>
  </p:sldIdLst>
  <p:sldSz cx="6858000" cy="9144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" charset="0"/>
        <a:ea typeface="ＭＳ Ｐゴシック" charset="0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FFEA"/>
    <a:srgbClr val="FFFF95"/>
    <a:srgbClr val="FFF94A"/>
    <a:srgbClr val="FF0000"/>
    <a:srgbClr val="FFBF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83" autoAdjust="0"/>
    <p:restoredTop sz="86410" autoAdjust="0"/>
  </p:normalViewPr>
  <p:slideViewPr>
    <p:cSldViewPr>
      <p:cViewPr>
        <p:scale>
          <a:sx n="72" d="100"/>
          <a:sy n="72" d="100"/>
        </p:scale>
        <p:origin x="-1904" y="-128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58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0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heme" Target="theme/theme1.xml"/><Relationship Id="rId9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notesMaster" Target="notesMasters/notesMaster1.xml"/><Relationship Id="rId87" Type="http://schemas.openxmlformats.org/officeDocument/2006/relationships/printerSettings" Target="printerSettings/printerSettings1.bin"/><Relationship Id="rId88" Type="http://schemas.openxmlformats.org/officeDocument/2006/relationships/presProps" Target="presProps.xml"/><Relationship Id="rId89" Type="http://schemas.openxmlformats.org/officeDocument/2006/relationships/viewProps" Target="viewProps.xml"/></Relationships>
</file>

<file path=ppt/media/audio1.bin>
</file>

<file path=ppt/media/audio2.bin>
</file>

<file path=ppt/media/audio3.bin>
</file>

<file path=ppt/media/image1.png>
</file>

<file path=ppt/media/image10.jpg>
</file>

<file path=ppt/media/image11.png>
</file>

<file path=ppt/media/image12.png>
</file>

<file path=ppt/media/image13.jpg>
</file>

<file path=ppt/media/image14.jpg>
</file>

<file path=ppt/media/image15.gif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0404EC-7056-774E-86C3-C70C54BB43E1}" type="datetimeFigureOut">
              <a:t>7/27/14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D4803-6880-4D4E-B123-E6AAB60FBCC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707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44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344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2811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0FD4803-6880-4D4E-B123-E6AAB60FBCC0}" type="slidenum">
              <a:rPr lang="en-US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5804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038"/>
            <a:ext cx="5829300" cy="19605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81F6161-4320-0A49-AF90-E8131629CF2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17630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CB91C89-7F00-564E-A3C7-9A7FC30D66B9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9034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886325" y="812800"/>
            <a:ext cx="1457325" cy="7315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4350" y="812800"/>
            <a:ext cx="4219575" cy="7315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4705391-492A-C54E-9938-D3236D2916E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4298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4502F8E-AC58-904A-A19A-775C30E63967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435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338" y="5875338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338" y="3875088"/>
            <a:ext cx="5829300" cy="200025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A1678C9-98DA-9A4E-BA83-5F15F60F0AA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223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4350" y="2641600"/>
            <a:ext cx="283845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505200" y="2641600"/>
            <a:ext cx="2838450" cy="5486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18C2C4C-573D-D14A-9ED5-C23205B2CAC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817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713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288"/>
            <a:ext cx="3030538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900363"/>
            <a:ext cx="3030538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4563" y="2046288"/>
            <a:ext cx="3030537" cy="8540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4563" y="2900363"/>
            <a:ext cx="3030537" cy="52673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867CDE-1E08-3B4A-A62A-223A8CE2BC0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190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3C9CAFE-6E43-D148-90C6-021555E4A18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681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9DFD1C-0564-8D4E-834B-86F6E0215C6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820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3538"/>
            <a:ext cx="2255838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8" y="363538"/>
            <a:ext cx="3833812" cy="78041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2938"/>
            <a:ext cx="2255838" cy="62547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F62A77-2EC7-4D4A-8589-3D24D4790B1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179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613" y="6400800"/>
            <a:ext cx="4114800" cy="7556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613" y="81756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613" y="7156450"/>
            <a:ext cx="4114800" cy="1073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9085BB-9CF9-5F42-88E2-8F3E07902062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211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14350" y="812800"/>
            <a:ext cx="5829300" cy="1524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14350" y="2641600"/>
            <a:ext cx="5829300" cy="5486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14350" y="8331200"/>
            <a:ext cx="142875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343150" y="8331200"/>
            <a:ext cx="217170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914900" y="8331200"/>
            <a:ext cx="1428750" cy="609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B3548D71-D159-EF43-9DBC-56B4EEF1109B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" charset="0"/>
          <a:ea typeface="ＭＳ Ｐゴシック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audio" Target="../media/audio1.bin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3.jpe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Relationship Id="rId3" Type="http://schemas.openxmlformats.org/officeDocument/2006/relationships/image" Target="../media/image8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4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2.bin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2.bin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2.bin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3.bin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audio" Target="../media/audio1.bin"/><Relationship Id="rId3" Type="http://schemas.openxmlformats.org/officeDocument/2006/relationships/image" Target="../media/image8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4916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053" name="Rectangle 5"/>
          <p:cNvSpPr>
            <a:spLocks noChangeArrowheads="1"/>
          </p:cNvSpPr>
          <p:nvPr/>
        </p:nvSpPr>
        <p:spPr bwMode="auto">
          <a:xfrm>
            <a:off x="345361" y="4800600"/>
            <a:ext cx="618315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6000">
                <a:latin typeface="Arial Black"/>
                <a:cs typeface="Arial Black"/>
              </a:rPr>
              <a:t>Clínica de </a:t>
            </a:r>
          </a:p>
          <a:p>
            <a:pPr algn="ctr"/>
            <a:r>
              <a:rPr lang="en-US" sz="6000">
                <a:latin typeface="Arial Black"/>
                <a:cs typeface="Arial Black"/>
              </a:rPr>
              <a:t>pronunciación</a:t>
            </a:r>
          </a:p>
        </p:txBody>
      </p:sp>
      <p:sp>
        <p:nvSpPr>
          <p:cNvPr id="2056" name="Rectangle 8"/>
          <p:cNvSpPr>
            <a:spLocks noChangeArrowheads="1"/>
          </p:cNvSpPr>
          <p:nvPr/>
        </p:nvSpPr>
        <p:spPr bwMode="auto">
          <a:xfrm>
            <a:off x="4495800" y="8610600"/>
            <a:ext cx="1391126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latin typeface="Arial Black"/>
                <a:cs typeface="Arial Black"/>
              </a:rPr>
              <a:t>Joseph</a:t>
            </a:r>
          </a:p>
          <a:p>
            <a:endParaRPr lang="en-US">
              <a:latin typeface="Arial Black"/>
              <a:cs typeface="Arial Black"/>
            </a:endParaRPr>
          </a:p>
        </p:txBody>
      </p:sp>
      <p:sp>
        <p:nvSpPr>
          <p:cNvPr id="2057" name="Rectangle 9"/>
          <p:cNvSpPr>
            <a:spLocks noChangeArrowheads="1"/>
          </p:cNvSpPr>
          <p:nvPr/>
        </p:nvSpPr>
        <p:spPr bwMode="auto">
          <a:xfrm>
            <a:off x="1170648" y="8617803"/>
            <a:ext cx="1191552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latin typeface="Arial Black"/>
                <a:cs typeface="Arial Black"/>
              </a:rPr>
              <a:t>Armin</a:t>
            </a:r>
          </a:p>
          <a:p>
            <a:endParaRPr lang="en-US">
              <a:latin typeface="Arial Black"/>
              <a:cs typeface="Arial Blac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2200" y="7898525"/>
            <a:ext cx="1981200" cy="1228232"/>
          </a:xfrm>
          <a:prstGeom prst="rect">
            <a:avLst/>
          </a:prstGeom>
          <a:ln>
            <a:solidFill>
              <a:srgbClr val="000000"/>
            </a:solidFill>
          </a:ln>
        </p:spPr>
      </p:pic>
      <p:sp>
        <p:nvSpPr>
          <p:cNvPr id="3" name="TextBox 2"/>
          <p:cNvSpPr txBox="1"/>
          <p:nvPr/>
        </p:nvSpPr>
        <p:spPr>
          <a:xfrm>
            <a:off x="2514600" y="7467600"/>
            <a:ext cx="1383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/>
              <a:t>Dirigida por: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00200" y="1676400"/>
            <a:ext cx="4378422" cy="646331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3600" b="1"/>
              <a:t>Lunes 5:45 MBH 303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62200" y="6740604"/>
            <a:ext cx="1981200" cy="110799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6600">
                <a:ln w="38100" cmpd="sng">
                  <a:solidFill>
                    <a:srgbClr val="000000"/>
                  </a:solidFill>
                </a:ln>
                <a:solidFill>
                  <a:schemeClr val="bg1"/>
                </a:solidFill>
                <a:latin typeface="Arial Black"/>
                <a:cs typeface="Arial Black"/>
              </a:rPr>
              <a:t>4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ooth-extraction-gilber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905000"/>
            <a:ext cx="6858000" cy="41857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0265" y="304800"/>
            <a:ext cx="6617717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000">
                <a:latin typeface="Arial Black"/>
                <a:cs typeface="Arial Black"/>
              </a:rPr>
              <a:t>Sacar el</a:t>
            </a:r>
          </a:p>
          <a:p>
            <a:pPr algn="ctr"/>
            <a:r>
              <a:rPr lang="en-US" sz="4000">
                <a:latin typeface="Arial Black"/>
                <a:cs typeface="Arial Black"/>
              </a:rPr>
              <a:t>ACENTO EXTRANJERO</a:t>
            </a:r>
            <a:endParaRPr lang="en-US" sz="400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6415809"/>
            <a:ext cx="6858000" cy="27051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09600" y="5943600"/>
            <a:ext cx="6013072" cy="923330"/>
          </a:xfrm>
          <a:prstGeom prst="rect">
            <a:avLst/>
          </a:prstGeom>
          <a:solidFill>
            <a:schemeClr val="bg1"/>
          </a:solidFill>
          <a:ln w="57150" cmpd="sng">
            <a:solidFill>
              <a:srgbClr val="000000"/>
            </a:solidFill>
          </a:ln>
        </p:spPr>
        <p:txBody>
          <a:bodyPr wrap="none" rtlCol="0">
            <a:spAutoFit/>
          </a:bodyPr>
          <a:lstStyle/>
          <a:p>
            <a:r>
              <a:rPr lang="en-US" sz="5400" b="1">
                <a:solidFill>
                  <a:srgbClr val="FF0000"/>
                </a:solidFill>
              </a:rPr>
              <a:t>¡Hola, chica bonita!</a:t>
            </a:r>
          </a:p>
        </p:txBody>
      </p:sp>
    </p:spTree>
    <p:extLst>
      <p:ext uri="{BB962C8B-B14F-4D97-AF65-F5344CB8AC3E}">
        <p14:creationId xmlns:p14="http://schemas.microsoft.com/office/powerpoint/2010/main" val="19657932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accel="100000" fill="hold">
                                          <p:stCondLst>
                                            <p:cond delay="45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905000" y="3962400"/>
            <a:ext cx="3200400" cy="6096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0855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ChangeArrowheads="1"/>
          </p:cNvSpPr>
          <p:nvPr/>
        </p:nvSpPr>
        <p:spPr bwMode="auto">
          <a:xfrm>
            <a:off x="6119813" y="81692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3075" name="Rectangle 3"/>
          <p:cNvSpPr>
            <a:spLocks noChangeArrowheads="1"/>
          </p:cNvSpPr>
          <p:nvPr/>
        </p:nvSpPr>
        <p:spPr bwMode="auto">
          <a:xfrm>
            <a:off x="6134100" y="81137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3076" name="Text Box 4"/>
          <p:cNvSpPr txBox="1">
            <a:spLocks noChangeArrowheads="1"/>
          </p:cNvSpPr>
          <p:nvPr/>
        </p:nvSpPr>
        <p:spPr bwMode="auto">
          <a:xfrm>
            <a:off x="0" y="0"/>
            <a:ext cx="6858000" cy="9094798"/>
          </a:xfrm>
          <a:prstGeom prst="rect">
            <a:avLst/>
          </a:prstGeom>
          <a:solidFill>
            <a:schemeClr val="tx2"/>
          </a:solidFill>
          <a:ln w="127000">
            <a:solidFill>
              <a:srgbClr val="FF830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>
              <a:solidFill>
                <a:srgbClr val="000000"/>
              </a:solidFill>
              <a:latin typeface="Arial Black"/>
            </a:endParaRPr>
          </a:p>
          <a:p>
            <a:pPr algn="ctr"/>
            <a:r>
              <a:rPr lang="en-US">
                <a:solidFill>
                  <a:srgbClr val="000000"/>
                </a:solidFill>
                <a:latin typeface="Arial Black"/>
              </a:rPr>
              <a:t> </a:t>
            </a:r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</a:p>
          <a:p>
            <a:pPr algn="ctr"/>
            <a:r>
              <a:rPr lang="en-US" sz="6000">
                <a:solidFill>
                  <a:schemeClr val="accent1"/>
                </a:solidFill>
                <a:latin typeface="Arial Black"/>
              </a:rPr>
              <a:t>Enemigo #1 …</a:t>
            </a:r>
          </a:p>
          <a:p>
            <a:pPr algn="ctr"/>
            <a:endParaRPr lang="en-US" sz="6000">
              <a:solidFill>
                <a:schemeClr val="accent1"/>
              </a:solidFill>
              <a:latin typeface="Arial Black"/>
            </a:endParaRPr>
          </a:p>
          <a:p>
            <a:pPr algn="ctr"/>
            <a:endParaRPr lang="en-US" sz="60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54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8800">
              <a:solidFill>
                <a:srgbClr val="EF1F1D"/>
              </a:solidFill>
              <a:latin typeface="Arial Black"/>
            </a:endParaRPr>
          </a:p>
          <a:p>
            <a:pPr algn="ctr"/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  <a:br>
              <a:rPr lang="en-US" sz="4000">
                <a:solidFill>
                  <a:srgbClr val="11C8FF"/>
                </a:solidFill>
                <a:latin typeface="Arial Black"/>
              </a:rPr>
            </a:br>
            <a:endParaRPr lang="en-US" sz="48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1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500">
              <a:solidFill>
                <a:srgbClr val="000000"/>
              </a:solidFill>
              <a:latin typeface="Arial Black"/>
            </a:endParaRPr>
          </a:p>
        </p:txBody>
      </p:sp>
      <p:sp>
        <p:nvSpPr>
          <p:cNvPr id="3077" name="Rectangle 5"/>
          <p:cNvSpPr>
            <a:spLocks noChangeArrowheads="1"/>
          </p:cNvSpPr>
          <p:nvPr/>
        </p:nvSpPr>
        <p:spPr bwMode="auto">
          <a:xfrm>
            <a:off x="1143000" y="7315200"/>
            <a:ext cx="4960938" cy="1381125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7200">
                <a:solidFill>
                  <a:srgbClr val="2C00FB"/>
                </a:solidFill>
                <a:latin typeface="Arial Black" charset="0"/>
              </a:rPr>
              <a:t>La schwa</a:t>
            </a:r>
          </a:p>
        </p:txBody>
      </p:sp>
      <p:pic>
        <p:nvPicPr>
          <p:cNvPr id="3078" name="Picture 6" descr=" eyes5.gif                                                      00022822Macintosh HD                   BD4FD42A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24038" y="2590800"/>
            <a:ext cx="3209925" cy="241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9" name="Rectangle 7"/>
          <p:cNvSpPr>
            <a:spLocks noChangeArrowheads="1"/>
          </p:cNvSpPr>
          <p:nvPr/>
        </p:nvSpPr>
        <p:spPr bwMode="auto">
          <a:xfrm>
            <a:off x="2743200" y="4724400"/>
            <a:ext cx="1447800" cy="1569660"/>
          </a:xfrm>
          <a:prstGeom prst="rect">
            <a:avLst/>
          </a:prstGeom>
          <a:solidFill>
            <a:srgbClr val="0FFCFF"/>
          </a:solidFill>
          <a:ln w="57150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7200">
                <a:solidFill>
                  <a:srgbClr val="EF1F1D"/>
                </a:solidFill>
                <a:latin typeface="SILDoulos IPA93" charset="0"/>
              </a:rPr>
              <a:t>[</a:t>
            </a:r>
            <a:r>
              <a:rPr lang="en-US" sz="7200"/>
              <a:t>ǝ</a:t>
            </a:r>
            <a:r>
              <a:rPr lang="en-US" sz="7200">
                <a:solidFill>
                  <a:srgbClr val="EF1F1D"/>
                </a:solidFill>
                <a:latin typeface="SILDoulos IPA93" charset="0"/>
              </a:rPr>
              <a:t>]</a:t>
            </a:r>
          </a:p>
          <a:p>
            <a:pPr algn="ctr"/>
            <a:endParaRPr lang="en-US">
              <a:solidFill>
                <a:srgbClr val="EF1F1D"/>
              </a:solidFill>
              <a:latin typeface="SILDoulos IPA93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-1052286" y="6712857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1143000" y="6477000"/>
            <a:ext cx="4915729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>
                <a:solidFill>
                  <a:schemeClr val="bg1"/>
                </a:solidFill>
                <a:latin typeface="Arial Black"/>
              </a:rPr>
              <a:t>¿Qué es una  schwa?</a:t>
            </a:r>
            <a:endParaRPr 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0"/>
            <a:ext cx="6858000" cy="9144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1316182" y="6557818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11" name="Picture 10" descr="schw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8855" y="-76200"/>
            <a:ext cx="2399145" cy="2399145"/>
          </a:xfrm>
          <a:prstGeom prst="rect">
            <a:avLst/>
          </a:prstGeom>
          <a:ln>
            <a:solidFill>
              <a:srgbClr val="FFFFFF"/>
            </a:solidFill>
          </a:ln>
        </p:spPr>
      </p:pic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0" y="3886200"/>
            <a:ext cx="6857334" cy="2308324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nit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 es un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 </a:t>
            </a:r>
          </a:p>
          <a:p>
            <a:pPr algn="ctr"/>
            <a:r>
              <a:rPr lang="en-US" sz="7200">
                <a:latin typeface="Arial Black" charset="0"/>
              </a:rPr>
              <a:t>chic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 bonit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a</a:t>
            </a:r>
            <a:r>
              <a:rPr lang="en-US" sz="7200">
                <a:latin typeface="Arial Black" charset="0"/>
              </a:rPr>
              <a:t>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6172200"/>
            <a:ext cx="277010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español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04800" y="304800"/>
            <a:ext cx="418102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>
                <a:solidFill>
                  <a:schemeClr val="bg1"/>
                </a:solidFill>
                <a:latin typeface="Arial Black"/>
                <a:cs typeface="Arial Black"/>
              </a:rPr>
              <a:t>¡Evite </a:t>
            </a:r>
          </a:p>
          <a:p>
            <a:r>
              <a:rPr lang="en-US" sz="6000">
                <a:solidFill>
                  <a:schemeClr val="bg1"/>
                </a:solidFill>
                <a:latin typeface="Arial Black"/>
                <a:cs typeface="Arial Black"/>
              </a:rPr>
              <a:t>la schwa!</a:t>
            </a:r>
          </a:p>
        </p:txBody>
      </p:sp>
    </p:spTree>
    <p:extLst>
      <p:ext uri="{BB962C8B-B14F-4D97-AF65-F5344CB8AC3E}">
        <p14:creationId xmlns:p14="http://schemas.microsoft.com/office/powerpoint/2010/main" val="22854391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905000" y="3962400"/>
            <a:ext cx="3200400" cy="6096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7614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ChangeArrowheads="1"/>
          </p:cNvSpPr>
          <p:nvPr/>
        </p:nvSpPr>
        <p:spPr bwMode="auto">
          <a:xfrm>
            <a:off x="685800" y="2590800"/>
            <a:ext cx="2652713" cy="6245225"/>
          </a:xfrm>
          <a:prstGeom prst="rect">
            <a:avLst/>
          </a:prstGeom>
          <a:solidFill>
            <a:srgbClr val="0FFCFF"/>
          </a:solidFill>
          <a:ln w="9525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fam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mus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tin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mir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chup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 marL="681038" indent="-681038"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Mayr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</p:txBody>
      </p:sp>
      <p:sp>
        <p:nvSpPr>
          <p:cNvPr id="7172" name="Rectangle 4"/>
          <p:cNvSpPr>
            <a:spLocks noChangeArrowheads="1"/>
          </p:cNvSpPr>
          <p:nvPr/>
        </p:nvSpPr>
        <p:spPr bwMode="auto">
          <a:xfrm>
            <a:off x="3810000" y="2593975"/>
            <a:ext cx="2667000" cy="6245225"/>
          </a:xfrm>
          <a:prstGeom prst="rect">
            <a:avLst/>
          </a:prstGeom>
          <a:solidFill>
            <a:srgbClr val="0FFCFF"/>
          </a:solidFill>
          <a:ln w="9525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mis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bes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dig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tuy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 habl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400">
              <a:latin typeface="Arial Black" charset="0"/>
            </a:endParaRPr>
          </a:p>
          <a:p>
            <a:pPr>
              <a:lnSpc>
                <a:spcPct val="130000"/>
              </a:lnSpc>
            </a:pPr>
            <a:r>
              <a:rPr lang="en-US" sz="4400">
                <a:latin typeface="Arial Black" charset="0"/>
              </a:rPr>
              <a:t>Mál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400">
                <a:latin typeface="Arial Black" charset="0"/>
              </a:rPr>
              <a:t>g</a:t>
            </a:r>
            <a:r>
              <a:rPr lang="en-US" sz="4400">
                <a:solidFill>
                  <a:srgbClr val="ED181E"/>
                </a:solidFill>
                <a:latin typeface="Arial Black" charset="0"/>
              </a:rPr>
              <a:t>a</a:t>
            </a:r>
          </a:p>
        </p:txBody>
      </p:sp>
      <p:pic>
        <p:nvPicPr>
          <p:cNvPr id="7" name="Picture 6" descr="schw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2200" y="533400"/>
            <a:ext cx="2399145" cy="2399145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ChangeArrowheads="1"/>
          </p:cNvSpPr>
          <p:nvPr/>
        </p:nvSpPr>
        <p:spPr bwMode="auto">
          <a:xfrm>
            <a:off x="457200" y="2133600"/>
            <a:ext cx="2652713" cy="6613525"/>
          </a:xfrm>
          <a:prstGeom prst="rect">
            <a:avLst/>
          </a:prstGeom>
          <a:solidFill>
            <a:srgbClr val="0FFCFF"/>
          </a:solidFill>
          <a:ln w="9525">
            <a:solidFill>
              <a:srgbClr val="ED181E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681038" indent="-681038"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síl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000">
                <a:latin typeface="Arial Black" charset="0"/>
              </a:rPr>
              <a:t>b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000">
              <a:latin typeface="Arial Black" charset="0"/>
            </a:endParaRPr>
          </a:p>
          <a:p>
            <a:pPr marL="681038" indent="-681038"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públ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000">
                <a:latin typeface="Arial Black" charset="0"/>
              </a:rPr>
              <a:t>co</a:t>
            </a:r>
          </a:p>
          <a:p>
            <a:pPr marL="681038" indent="-681038"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termin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000">
              <a:latin typeface="Arial Black" charset="0"/>
            </a:endParaRPr>
          </a:p>
          <a:p>
            <a:pPr marL="681038" indent="-681038"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s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u</a:t>
            </a:r>
            <a:r>
              <a:rPr lang="en-US" sz="4000">
                <a:latin typeface="Arial Black" charset="0"/>
              </a:rPr>
              <a:t>plico </a:t>
            </a:r>
          </a:p>
          <a:p>
            <a:pPr marL="681038" indent="-681038"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tercer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000">
              <a:latin typeface="Arial Black" charset="0"/>
            </a:endParaRPr>
          </a:p>
          <a:p>
            <a:pPr marL="681038" indent="-681038"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d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000">
                <a:latin typeface="Arial Black" charset="0"/>
              </a:rPr>
              <a:t>recto</a:t>
            </a:r>
          </a:p>
          <a:p>
            <a:pPr marL="681038" indent="-681038"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c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o</a:t>
            </a:r>
            <a:r>
              <a:rPr lang="en-US" sz="4000">
                <a:latin typeface="Arial Black" charset="0"/>
              </a:rPr>
              <a:t>mid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000">
              <a:latin typeface="Arial Black" charset="0"/>
            </a:endParaRPr>
          </a:p>
        </p:txBody>
      </p:sp>
      <p:sp>
        <p:nvSpPr>
          <p:cNvPr id="8196" name="Rectangle 4"/>
          <p:cNvSpPr>
            <a:spLocks noChangeArrowheads="1"/>
          </p:cNvSpPr>
          <p:nvPr/>
        </p:nvSpPr>
        <p:spPr bwMode="auto">
          <a:xfrm>
            <a:off x="3962400" y="2133600"/>
            <a:ext cx="2590800" cy="6613525"/>
          </a:xfrm>
          <a:prstGeom prst="rect">
            <a:avLst/>
          </a:prstGeom>
          <a:solidFill>
            <a:srgbClr val="FFE915"/>
          </a:solidFill>
          <a:ln w="9525">
            <a:solidFill>
              <a:srgbClr val="ED181E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c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000">
                <a:latin typeface="Arial Black" charset="0"/>
              </a:rPr>
              <a:t>torc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e</a:t>
            </a:r>
            <a:endParaRPr lang="en-US" sz="4000">
              <a:latin typeface="Arial Black" charset="0"/>
            </a:endParaRPr>
          </a:p>
          <a:p>
            <a:pPr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d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e</a:t>
            </a:r>
            <a:r>
              <a:rPr lang="en-US" sz="4000">
                <a:latin typeface="Arial Black" charset="0"/>
              </a:rPr>
              <a:t>scrib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000">
              <a:latin typeface="Arial Black" charset="0"/>
            </a:endParaRPr>
          </a:p>
          <a:p>
            <a:pPr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 méd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000">
                <a:latin typeface="Arial Black" charset="0"/>
              </a:rPr>
              <a:t>co</a:t>
            </a:r>
          </a:p>
          <a:p>
            <a:pPr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 c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000">
                <a:latin typeface="Arial Black" charset="0"/>
              </a:rPr>
              <a:t>min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000">
              <a:latin typeface="Arial Black" charset="0"/>
            </a:endParaRPr>
          </a:p>
          <a:p>
            <a:pPr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 s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000">
                <a:latin typeface="Arial Black" charset="0"/>
              </a:rPr>
              <a:t>ncero</a:t>
            </a:r>
          </a:p>
          <a:p>
            <a:pPr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 lágr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000">
                <a:latin typeface="Arial Black" charset="0"/>
              </a:rPr>
              <a:t>m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endParaRPr lang="en-US" sz="4000">
              <a:latin typeface="Arial Black" charset="0"/>
            </a:endParaRPr>
          </a:p>
          <a:p>
            <a:pPr>
              <a:lnSpc>
                <a:spcPct val="130000"/>
              </a:lnSpc>
            </a:pPr>
            <a:r>
              <a:rPr lang="en-US" sz="4000">
                <a:latin typeface="Arial Black" charset="0"/>
              </a:rPr>
              <a:t> c</a:t>
            </a:r>
            <a:r>
              <a:rPr lang="en-US" sz="40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000">
                <a:latin typeface="Arial Black" charset="0"/>
              </a:rPr>
              <a:t>stillo</a:t>
            </a:r>
          </a:p>
        </p:txBody>
      </p:sp>
      <p:pic>
        <p:nvPicPr>
          <p:cNvPr id="7" name="Picture 6" descr="schw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62200" y="0"/>
            <a:ext cx="2399145" cy="2399145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ChangeArrowheads="1"/>
          </p:cNvSpPr>
          <p:nvPr/>
        </p:nvSpPr>
        <p:spPr bwMode="auto">
          <a:xfrm>
            <a:off x="533400" y="2057400"/>
            <a:ext cx="5791200" cy="6602413"/>
          </a:xfrm>
          <a:prstGeom prst="rect">
            <a:avLst/>
          </a:prstGeom>
          <a:solidFill>
            <a:srgbClr val="FFE915"/>
          </a:solidFill>
          <a:ln w="57150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d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800">
                <a:latin typeface="Arial Black" charset="0"/>
              </a:rPr>
              <a:t>v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e</a:t>
            </a:r>
            <a:r>
              <a:rPr lang="en-US" sz="4800">
                <a:latin typeface="Arial Black" charset="0"/>
              </a:rPr>
              <a:t>rtido	</a:t>
            </a:r>
          </a:p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f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800">
                <a:latin typeface="Arial Black" charset="0"/>
              </a:rPr>
              <a:t>ntást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800">
                <a:latin typeface="Arial Black" charset="0"/>
              </a:rPr>
              <a:t>co	</a:t>
            </a:r>
          </a:p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últim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800">
                <a:latin typeface="Arial Black" charset="0"/>
              </a:rPr>
              <a:t>ment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e</a:t>
            </a:r>
            <a:endParaRPr lang="en-US" sz="4800">
              <a:latin typeface="Arial Black" charset="0"/>
            </a:endParaRPr>
          </a:p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repúbl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i</a:t>
            </a:r>
            <a:r>
              <a:rPr lang="en-US" sz="4800">
                <a:latin typeface="Arial Black" charset="0"/>
              </a:rPr>
              <a:t>c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800">
                <a:latin typeface="Arial Black" charset="0"/>
              </a:rPr>
              <a:t>	</a:t>
            </a:r>
          </a:p>
          <a:p>
            <a:pPr marL="681038" indent="-681038">
              <a:lnSpc>
                <a:spcPct val="150000"/>
              </a:lnSpc>
            </a:pPr>
            <a:r>
              <a:rPr lang="en-US" sz="4800">
                <a:latin typeface="Arial Black" charset="0"/>
              </a:rPr>
              <a:t>Marí</a:t>
            </a:r>
            <a:r>
              <a:rPr lang="en-US" sz="48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4800">
                <a:latin typeface="Arial Black" charset="0"/>
              </a:rPr>
              <a:t>	</a:t>
            </a:r>
          </a:p>
        </p:txBody>
      </p:sp>
      <p:pic>
        <p:nvPicPr>
          <p:cNvPr id="6" name="Picture 5" descr="schw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57400" y="0"/>
            <a:ext cx="2399145" cy="2399145"/>
          </a:xfrm>
          <a:prstGeom prst="rect">
            <a:avLst/>
          </a:prstGeom>
          <a:ln>
            <a:solidFill>
              <a:srgbClr val="FFFFFF"/>
            </a:solidFill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20px-HH_Polizeihauptmeister_MZ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35528" y="-11905"/>
            <a:ext cx="6893528" cy="9197291"/>
          </a:xfrm>
          <a:prstGeom prst="rect">
            <a:avLst/>
          </a:prstGeom>
        </p:spPr>
      </p:pic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0" y="6097012"/>
            <a:ext cx="6858000" cy="3046988"/>
          </a:xfrm>
          <a:prstGeom prst="rect">
            <a:avLst/>
          </a:prstGeom>
          <a:solidFill>
            <a:srgbClr val="FCF800">
              <a:alpha val="68000"/>
            </a:srgbClr>
          </a:solidFill>
          <a:ln w="38100">
            <a:solidFill>
              <a:srgbClr val="2C00FB"/>
            </a:solidFill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algn="ctr"/>
            <a:r>
              <a:rPr lang="en-US" sz="9600">
                <a:solidFill>
                  <a:srgbClr val="000000"/>
                </a:solidFill>
                <a:latin typeface="Arial Black"/>
              </a:rPr>
              <a:t> un pol</a:t>
            </a:r>
            <a:r>
              <a:rPr lang="en-US" sz="9600">
                <a:solidFill>
                  <a:srgbClr val="FF0000"/>
                </a:solidFill>
                <a:latin typeface="Arial Black"/>
              </a:rPr>
              <a:t>i</a:t>
            </a:r>
            <a:r>
              <a:rPr lang="en-US" sz="9600">
                <a:solidFill>
                  <a:srgbClr val="000000"/>
                </a:solidFill>
                <a:latin typeface="Arial Black"/>
              </a:rPr>
              <a:t>cíííí</a:t>
            </a:r>
            <a:r>
              <a:rPr lang="en-US" sz="9600">
                <a:solidFill>
                  <a:srgbClr val="FF0000"/>
                </a:solidFill>
                <a:latin typeface="Arial Black"/>
              </a:rPr>
              <a:t>a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0" y="4804350"/>
            <a:ext cx="6858000" cy="4339650"/>
          </a:xfrm>
          <a:prstGeom prst="rect">
            <a:avLst/>
          </a:prstGeom>
          <a:solidFill>
            <a:srgbClr val="FCF800">
              <a:alpha val="68000"/>
            </a:srgbClr>
          </a:solidFill>
          <a:ln w="38100">
            <a:solidFill>
              <a:srgbClr val="2C00FB"/>
            </a:solidFill>
            <a:miter lim="800000"/>
            <a:headEnd/>
            <a:tailEnd/>
          </a:ln>
          <a:effectLst/>
          <a:extLst/>
        </p:spPr>
        <p:txBody>
          <a:bodyPr wrap="square">
            <a:spAutoFit/>
          </a:bodyPr>
          <a:lstStyle/>
          <a:p>
            <a:pPr algn="ctr"/>
            <a:r>
              <a:rPr lang="en-US" sz="13800">
                <a:solidFill>
                  <a:srgbClr val="000000"/>
                </a:solidFill>
                <a:latin typeface="Arial Black"/>
              </a:rPr>
              <a:t> la</a:t>
            </a:r>
          </a:p>
          <a:p>
            <a:pPr algn="ctr"/>
            <a:r>
              <a:rPr lang="en-US" sz="13800">
                <a:solidFill>
                  <a:srgbClr val="000000"/>
                </a:solidFill>
                <a:latin typeface="Arial Black"/>
              </a:rPr>
              <a:t>pol</a:t>
            </a:r>
            <a:r>
              <a:rPr lang="en-US" sz="13800">
                <a:solidFill>
                  <a:srgbClr val="FF0000"/>
                </a:solidFill>
                <a:latin typeface="Arial Black"/>
              </a:rPr>
              <a:t>i</a:t>
            </a:r>
            <a:r>
              <a:rPr lang="en-US" sz="13800">
                <a:solidFill>
                  <a:srgbClr val="000000"/>
                </a:solidFill>
                <a:latin typeface="Arial Black"/>
              </a:rPr>
              <a:t>cí</a:t>
            </a:r>
            <a:r>
              <a:rPr lang="en-US" sz="13800">
                <a:solidFill>
                  <a:srgbClr val="FF0000"/>
                </a:solidFill>
                <a:latin typeface="Arial Black"/>
              </a:rPr>
              <a:t>a </a:t>
            </a:r>
          </a:p>
        </p:txBody>
      </p:sp>
      <p:pic>
        <p:nvPicPr>
          <p:cNvPr id="4" name="Picture 3" descr="Police-CopBlock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-5086"/>
            <a:ext cx="6858000" cy="465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4606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122" name="Rectangle 2"/>
          <p:cNvSpPr>
            <a:spLocks noChangeArrowheads="1"/>
          </p:cNvSpPr>
          <p:nvPr/>
        </p:nvSpPr>
        <p:spPr bwMode="auto">
          <a:xfrm>
            <a:off x="609600" y="7334250"/>
            <a:ext cx="6407150" cy="12003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400" noProof="1" smtClean="0">
                <a:solidFill>
                  <a:schemeClr val="bg2"/>
                </a:solidFill>
              </a:rPr>
              <a:t>Gracias por apagar</a:t>
            </a:r>
            <a:endParaRPr sz="2400" noProof="1"/>
          </a:p>
          <a:p>
            <a:pPr algn="ctr"/>
            <a:r>
              <a:rPr lang="en-US" sz="4800" noProof="1" smtClean="0"/>
              <a:t>celular</a:t>
            </a:r>
            <a:endParaRPr sz="2400" i="1" noProof="1"/>
          </a:p>
        </p:txBody>
      </p:sp>
      <p:sp>
        <p:nvSpPr>
          <p:cNvPr id="517123" name="AutoShape 3"/>
          <p:cNvSpPr>
            <a:spLocks noChangeArrowheads="1"/>
          </p:cNvSpPr>
          <p:nvPr/>
        </p:nvSpPr>
        <p:spPr bwMode="auto">
          <a:xfrm>
            <a:off x="0" y="0"/>
            <a:ext cx="6858000" cy="9144000"/>
          </a:xfrm>
          <a:prstGeom prst="rtTriangle">
            <a:avLst/>
          </a:prstGeom>
          <a:solidFill>
            <a:srgbClr val="CFD4E7"/>
          </a:solidFill>
          <a:ln w="9525">
            <a:solidFill>
              <a:srgbClr val="CFD4E7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7124" name="AutoShape 4"/>
          <p:cNvSpPr>
            <a:spLocks noChangeArrowheads="1"/>
          </p:cNvSpPr>
          <p:nvPr/>
        </p:nvSpPr>
        <p:spPr bwMode="auto">
          <a:xfrm rot="10800000">
            <a:off x="0" y="0"/>
            <a:ext cx="6858000" cy="9144000"/>
          </a:xfrm>
          <a:prstGeom prst="rtTriangle">
            <a:avLst/>
          </a:prstGeom>
          <a:solidFill>
            <a:schemeClr val="accent1"/>
          </a:solidFill>
          <a:ln w="9525">
            <a:solidFill>
              <a:srgbClr val="CFD4E7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517129" name="Picture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09600" y="838200"/>
            <a:ext cx="5702300" cy="6464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28811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xit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0"/>
                                        <p:tgtEl>
                                          <p:spTgt spid="517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0"/>
                                        <p:tgtEl>
                                          <p:spTgt spid="517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517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10" presetID="7" presetClass="exit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517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517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7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7123" grpId="0" animBg="1"/>
      <p:bldP spid="51712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ChangeArrowheads="1"/>
          </p:cNvSpPr>
          <p:nvPr/>
        </p:nvSpPr>
        <p:spPr bwMode="auto">
          <a:xfrm>
            <a:off x="0" y="0"/>
            <a:ext cx="6858000" cy="1387475"/>
          </a:xfrm>
          <a:prstGeom prst="rect">
            <a:avLst/>
          </a:prstGeom>
          <a:solidFill>
            <a:srgbClr val="FFA0F8"/>
          </a:solidFill>
          <a:ln w="9525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>
              <a:latin typeface="Arial Black" charset="0"/>
            </a:endParaRPr>
          </a:p>
          <a:p>
            <a:pPr algn="ctr"/>
            <a:r>
              <a:rPr lang="en-US">
                <a:latin typeface="Arial Black" charset="0"/>
              </a:rPr>
              <a:t>¿Sabe Ud articular este dicho </a:t>
            </a:r>
            <a:br>
              <a:rPr lang="en-US">
                <a:latin typeface="Arial Black" charset="0"/>
              </a:rPr>
            </a:br>
            <a:r>
              <a:rPr lang="en-US">
                <a:latin typeface="Arial Black" charset="0"/>
              </a:rPr>
              <a:t>sin acento?</a:t>
            </a:r>
            <a:endParaRPr lang="en-US">
              <a:solidFill>
                <a:srgbClr val="ED181E"/>
              </a:solidFill>
              <a:latin typeface="Arial Black" charset="0"/>
            </a:endParaRPr>
          </a:p>
        </p:txBody>
      </p:sp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990600" y="2514600"/>
            <a:ext cx="5181600" cy="3959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5400">
                <a:latin typeface="Arial Black" charset="0"/>
              </a:rPr>
              <a:t>Cort</a:t>
            </a:r>
            <a:r>
              <a:rPr lang="en-US" sz="5400">
                <a:solidFill>
                  <a:srgbClr val="ED181E"/>
                </a:solidFill>
                <a:latin typeface="Arial Black" charset="0"/>
              </a:rPr>
              <a:t>e</a:t>
            </a:r>
            <a:r>
              <a:rPr lang="en-US" sz="5400">
                <a:latin typeface="Arial Black" charset="0"/>
              </a:rPr>
              <a:t>sí</a:t>
            </a:r>
            <a:r>
              <a:rPr lang="en-US" sz="5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5400">
                <a:latin typeface="Arial Black" charset="0"/>
              </a:rPr>
              <a:t> de boc</a:t>
            </a:r>
            <a:r>
              <a:rPr lang="en-US" sz="5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5400">
                <a:latin typeface="Arial Black" charset="0"/>
              </a:rPr>
              <a:t>, mucho vale y poco cuest</a:t>
            </a:r>
            <a:r>
              <a:rPr lang="en-US" sz="5400">
                <a:solidFill>
                  <a:srgbClr val="ED181E"/>
                </a:solidFill>
                <a:latin typeface="Arial Black" charset="0"/>
              </a:rPr>
              <a:t>a</a:t>
            </a:r>
            <a:r>
              <a:rPr lang="en-US" sz="5400">
                <a:latin typeface="Arial Black" charset="0"/>
              </a:rPr>
              <a:t>.</a:t>
            </a:r>
            <a:r>
              <a:rPr lang="en-US" sz="4400">
                <a:latin typeface="Arial Black" charset="0"/>
              </a:rPr>
              <a:t> </a:t>
            </a: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1981200" y="6629400"/>
            <a:ext cx="2713038" cy="1247775"/>
          </a:xfrm>
          <a:prstGeom prst="rect">
            <a:avLst/>
          </a:prstGeom>
          <a:solidFill>
            <a:srgbClr val="FFFF99"/>
          </a:solidFill>
          <a:ln w="9525">
            <a:solidFill>
              <a:srgbClr val="3366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3200">
                <a:latin typeface="Arial Black" charset="0"/>
              </a:rPr>
              <a:t>¡Evite la </a:t>
            </a:r>
            <a:r>
              <a:rPr lang="en-US" sz="3200">
                <a:solidFill>
                  <a:srgbClr val="ED181E"/>
                </a:solidFill>
                <a:latin typeface="Arial Black" charset="0"/>
              </a:rPr>
              <a:t>schwa</a:t>
            </a:r>
            <a:r>
              <a:rPr lang="en-US" sz="3200">
                <a:latin typeface="Arial Black" charset="0"/>
              </a:rPr>
              <a:t>!</a:t>
            </a:r>
            <a:endParaRPr lang="en-US" sz="3200">
              <a:solidFill>
                <a:srgbClr val="ED181E"/>
              </a:solidFill>
              <a:latin typeface="Arial Black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1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 animBg="1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100464" y="4114800"/>
            <a:ext cx="6681336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8000">
                <a:latin typeface="Arial Black" charset="0"/>
              </a:rPr>
              <a:t>universidad</a:t>
            </a:r>
            <a:endParaRPr lang="en-US" sz="80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question-ma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955" y="762000"/>
            <a:ext cx="6858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95400" y="7467600"/>
            <a:ext cx="4416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>
                <a:solidFill>
                  <a:srgbClr val="1822CD"/>
                </a:solidFill>
                <a:latin typeface="Arial Black"/>
              </a:rPr>
              <a:t>PREGUNTAS</a:t>
            </a:r>
            <a:endParaRPr lang="en-US" sz="4800"/>
          </a:p>
        </p:txBody>
      </p:sp>
      <p:sp>
        <p:nvSpPr>
          <p:cNvPr id="6" name="Rectangle 5"/>
          <p:cNvSpPr/>
          <p:nvPr/>
        </p:nvSpPr>
        <p:spPr bwMode="auto">
          <a:xfrm>
            <a:off x="5562600" y="8534400"/>
            <a:ext cx="228600" cy="2286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5943600" y="8534400"/>
            <a:ext cx="228600" cy="2286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6324600" y="8534400"/>
            <a:ext cx="228600" cy="2286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905000" y="3962400"/>
            <a:ext cx="3200400" cy="6096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243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ooth-extraction-gilber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-33591"/>
            <a:ext cx="6858000" cy="4185725"/>
          </a:xfrm>
          <a:prstGeom prst="rect">
            <a:avLst/>
          </a:prstGeom>
        </p:spPr>
      </p:pic>
      <p:sp>
        <p:nvSpPr>
          <p:cNvPr id="2" name="Right Arrow 1"/>
          <p:cNvSpPr/>
          <p:nvPr/>
        </p:nvSpPr>
        <p:spPr bwMode="auto">
          <a:xfrm>
            <a:off x="0" y="4953000"/>
            <a:ext cx="6858000" cy="3657600"/>
          </a:xfrm>
          <a:prstGeom prst="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 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/ p, t, k /</a:t>
            </a:r>
            <a:endParaRPr kumimoji="0" lang="en-US" sz="7200" b="0" i="0" u="none" strike="noStrike" cap="none" normalizeH="0" baseline="0">
              <a:ln>
                <a:noFill/>
              </a:ln>
              <a:solidFill>
                <a:srgbClr val="FF0000"/>
              </a:solidFill>
              <a:effectLst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1425376" y="458820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-21273" y="3962400"/>
            <a:ext cx="7005756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FFF94A"/>
                </a:solidFill>
                <a:latin typeface="Arial Black"/>
                <a:cs typeface="Arial Black"/>
              </a:rPr>
              <a:t>Segunda Parte</a:t>
            </a:r>
            <a:endParaRPr lang="en-US" sz="4000">
              <a:solidFill>
                <a:srgbClr val="FFF94A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-33259" y="8462836"/>
            <a:ext cx="68912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4000">
                <a:latin typeface="Arial Black"/>
                <a:cs typeface="Arial Black"/>
              </a:rPr>
              <a:t>asta   </a:t>
            </a:r>
            <a:r>
              <a:rPr lang="en-US" sz="40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4000">
                <a:latin typeface="Arial Black"/>
                <a:cs typeface="Arial Black"/>
              </a:rPr>
              <a:t>abla  </a:t>
            </a:r>
            <a:r>
              <a:rPr lang="en-US" sz="4000">
                <a:solidFill>
                  <a:srgbClr val="FF0000"/>
                </a:solidFill>
                <a:latin typeface="Arial Black"/>
                <a:cs typeface="Arial Black"/>
              </a:rPr>
              <a:t>k</a:t>
            </a:r>
            <a:r>
              <a:rPr lang="en-US" sz="4000">
                <a:latin typeface="Arial Black"/>
                <a:cs typeface="Arial Black"/>
              </a:rPr>
              <a:t>ilo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1430833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1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spiration-anxiety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858000" cy="51023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28800" y="5105400"/>
            <a:ext cx="296457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apel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28800" y="6477000"/>
            <a:ext cx="307277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adre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828800" y="7912673"/>
            <a:ext cx="3006051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asta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41719" y="4114800"/>
            <a:ext cx="25990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chemeClr val="bg1"/>
                </a:solidFill>
                <a:latin typeface="Arial Black"/>
                <a:cs typeface="Arial Black"/>
              </a:rPr>
              <a:t>español</a:t>
            </a:r>
            <a:endParaRPr lang="en-US" sz="4400">
              <a:solidFill>
                <a:schemeClr val="bg1"/>
              </a:solidFill>
            </a:endParaRPr>
          </a:p>
        </p:txBody>
      </p:sp>
      <p:sp>
        <p:nvSpPr>
          <p:cNvPr id="10" name="Left Arrow 9"/>
          <p:cNvSpPr/>
          <p:nvPr/>
        </p:nvSpPr>
        <p:spPr bwMode="auto">
          <a:xfrm>
            <a:off x="4038600" y="457200"/>
            <a:ext cx="2819400" cy="3048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</a:rPr>
              <a:t>SIN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Aspiración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b="1"/>
              <a:t>Explosión</a:t>
            </a:r>
            <a:endParaRPr kumimoji="0" lang="en-US" sz="3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sp>
        <p:nvSpPr>
          <p:cNvPr id="2" name="&quot;No&quot; Symbol 1"/>
          <p:cNvSpPr/>
          <p:nvPr/>
        </p:nvSpPr>
        <p:spPr bwMode="auto">
          <a:xfrm>
            <a:off x="152400" y="838200"/>
            <a:ext cx="3429000" cy="27432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680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3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spiration-anxiety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858000" cy="51023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828800" y="5105400"/>
            <a:ext cx="275853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abla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828800" y="6477000"/>
            <a:ext cx="2390198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asa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828800" y="7912673"/>
            <a:ext cx="121033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é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41719" y="4114800"/>
            <a:ext cx="25990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chemeClr val="bg1"/>
                </a:solidFill>
                <a:latin typeface="Arial Black"/>
                <a:cs typeface="Arial Black"/>
              </a:rPr>
              <a:t>español</a:t>
            </a:r>
            <a:endParaRPr lang="en-US" sz="4400">
              <a:solidFill>
                <a:schemeClr val="bg1"/>
              </a:solidFill>
            </a:endParaRPr>
          </a:p>
        </p:txBody>
      </p:sp>
      <p:sp>
        <p:nvSpPr>
          <p:cNvPr id="2" name="&quot;No&quot; Symbol 1"/>
          <p:cNvSpPr/>
          <p:nvPr/>
        </p:nvSpPr>
        <p:spPr bwMode="auto">
          <a:xfrm>
            <a:off x="152400" y="838200"/>
            <a:ext cx="3429000" cy="27432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Left Arrow 10"/>
          <p:cNvSpPr/>
          <p:nvPr/>
        </p:nvSpPr>
        <p:spPr bwMode="auto">
          <a:xfrm>
            <a:off x="4038600" y="457200"/>
            <a:ext cx="2819400" cy="3048000"/>
          </a:xfrm>
          <a:prstGeom prst="lef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normalizeH="0" baseline="0">
                <a:ln>
                  <a:noFill/>
                </a:ln>
                <a:solidFill>
                  <a:srgbClr val="FF0000"/>
                </a:solidFill>
                <a:effectLst/>
              </a:rPr>
              <a:t>SIN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32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Aspiración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 b="1"/>
              <a:t>Explosión</a:t>
            </a:r>
            <a:endParaRPr kumimoji="0" lang="en-US" sz="3200" b="1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481023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3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2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spiration-anxiety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858000" cy="510235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81000" y="5105400"/>
            <a:ext cx="2031325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k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ilo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1000" y="6477000"/>
            <a:ext cx="321208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qu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eso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1000" y="7912673"/>
            <a:ext cx="2596234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72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asa</a:t>
            </a:r>
            <a:endParaRPr lang="en-US" sz="1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&quot;No&quot; Symbol 1"/>
          <p:cNvSpPr/>
          <p:nvPr/>
        </p:nvSpPr>
        <p:spPr bwMode="auto">
          <a:xfrm>
            <a:off x="152400" y="838200"/>
            <a:ext cx="3429000" cy="27432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876800" y="6172200"/>
            <a:ext cx="1697901" cy="156966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9600">
                <a:latin typeface="Arial Black"/>
                <a:cs typeface="Arial Black"/>
              </a:rPr>
              <a:t>/</a:t>
            </a:r>
            <a:r>
              <a:rPr lang="en-US" sz="9600">
                <a:solidFill>
                  <a:srgbClr val="FF0000"/>
                </a:solidFill>
                <a:latin typeface="Arial Black"/>
                <a:cs typeface="Arial Black"/>
              </a:rPr>
              <a:t>k</a:t>
            </a:r>
            <a:r>
              <a:rPr lang="en-US" sz="9600">
                <a:solidFill>
                  <a:srgbClr val="000000"/>
                </a:solidFill>
                <a:latin typeface="Arial Black"/>
                <a:cs typeface="Arial Black"/>
              </a:rPr>
              <a:t>/</a:t>
            </a:r>
            <a:endParaRPr lang="en-US" sz="9600">
              <a:solidFill>
                <a:srgbClr val="000000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7200" y="4168914"/>
            <a:ext cx="237952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000">
                <a:solidFill>
                  <a:schemeClr val="bg1"/>
                </a:solidFill>
                <a:latin typeface="Arial Black"/>
                <a:cs typeface="Arial Black"/>
              </a:rPr>
              <a:t>español</a:t>
            </a:r>
            <a:endParaRPr lang="en-US" sz="4000"/>
          </a:p>
        </p:txBody>
      </p:sp>
    </p:spTree>
    <p:extLst>
      <p:ext uri="{BB962C8B-B14F-4D97-AF65-F5344CB8AC3E}">
        <p14:creationId xmlns:p14="http://schemas.microsoft.com/office/powerpoint/2010/main" val="780970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spiration-anxiety-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858000" cy="510235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33400" y="4876800"/>
            <a:ext cx="5864205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6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166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</a:t>
            </a:r>
            <a:r>
              <a:rPr lang="en-US" sz="166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166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</a:t>
            </a:r>
            <a:endParaRPr lang="en-US" sz="36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&quot;No&quot; Symbol 1"/>
          <p:cNvSpPr/>
          <p:nvPr/>
        </p:nvSpPr>
        <p:spPr bwMode="auto">
          <a:xfrm>
            <a:off x="152400" y="838200"/>
            <a:ext cx="3429000" cy="27432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743200" y="7543800"/>
            <a:ext cx="1697901" cy="156966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9600">
                <a:latin typeface="Arial Black"/>
                <a:cs typeface="Arial Black"/>
              </a:rPr>
              <a:t>/</a:t>
            </a:r>
            <a:r>
              <a:rPr lang="en-US" sz="9600">
                <a:solidFill>
                  <a:srgbClr val="FF0000"/>
                </a:solidFill>
                <a:latin typeface="Arial Black"/>
                <a:cs typeface="Arial Black"/>
              </a:rPr>
              <a:t>k</a:t>
            </a:r>
            <a:r>
              <a:rPr lang="en-US" sz="9600">
                <a:solidFill>
                  <a:srgbClr val="000000"/>
                </a:solidFill>
                <a:latin typeface="Arial Black"/>
                <a:cs typeface="Arial Black"/>
              </a:rPr>
              <a:t>/</a:t>
            </a:r>
            <a:endParaRPr lang="en-US" sz="96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342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810000"/>
            <a:ext cx="6858000" cy="2800767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sz="8800">
                <a:solidFill>
                  <a:schemeClr val="accent3">
                    <a:lumMod val="50000"/>
                  </a:schemeClr>
                </a:solidFill>
                <a:latin typeface="Arial Black"/>
                <a:cs typeface="Arial Black"/>
              </a:rPr>
              <a:t>El 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8800">
                <a:solidFill>
                  <a:schemeClr val="accent3">
                    <a:lumMod val="50000"/>
                  </a:schemeClr>
                </a:solidFill>
                <a:latin typeface="Arial Black"/>
                <a:cs typeface="Arial Black"/>
              </a:rPr>
              <a:t>erro</a:t>
            </a:r>
          </a:p>
          <a:p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88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aga 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88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8800">
                <a:solidFill>
                  <a:schemeClr val="bg1">
                    <a:lumMod val="50000"/>
                  </a:schemeClr>
                </a:solidFill>
                <a:latin typeface="Arial Black"/>
                <a:cs typeface="Arial Black"/>
              </a:rPr>
              <a:t>a </a:t>
            </a:r>
            <a:endParaRPr lang="en-US" sz="200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28800" y="7556493"/>
            <a:ext cx="3326552" cy="156966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9600">
                <a:latin typeface="Arial Black"/>
                <a:cs typeface="Arial Black"/>
              </a:rPr>
              <a:t>/</a:t>
            </a:r>
            <a:r>
              <a:rPr lang="en-US" sz="9600">
                <a:solidFill>
                  <a:srgbClr val="FF0000"/>
                </a:solidFill>
                <a:latin typeface="Arial Black"/>
                <a:cs typeface="Arial Black"/>
              </a:rPr>
              <a:t>p+k</a:t>
            </a:r>
            <a:r>
              <a:rPr lang="en-US" sz="9600">
                <a:solidFill>
                  <a:srgbClr val="000000"/>
                </a:solidFill>
                <a:latin typeface="Arial Black"/>
                <a:cs typeface="Arial Black"/>
              </a:rPr>
              <a:t>/</a:t>
            </a:r>
            <a:endParaRPr lang="en-US" sz="9600">
              <a:solidFill>
                <a:srgbClr val="000000"/>
              </a:solidFill>
            </a:endParaRPr>
          </a:p>
        </p:txBody>
      </p:sp>
      <p:pic>
        <p:nvPicPr>
          <p:cNvPr id="3" name="Picture 2" descr="dog-pooping-848x47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858000" cy="382527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28" y="3048000"/>
            <a:ext cx="6853871" cy="92333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chemeClr val="bg1"/>
                </a:solidFill>
                <a:latin typeface="Arial Black"/>
                <a:cs typeface="Arial Black"/>
              </a:rPr>
              <a:t>¡No aspire!</a:t>
            </a:r>
            <a:endParaRPr lang="en-US" sz="5400">
              <a:solidFill>
                <a:schemeClr val="bg1"/>
              </a:solidFill>
            </a:endParaRPr>
          </a:p>
        </p:txBody>
      </p:sp>
      <p:sp>
        <p:nvSpPr>
          <p:cNvPr id="6" name="&quot;No&quot; Symbol 5"/>
          <p:cNvSpPr/>
          <p:nvPr/>
        </p:nvSpPr>
        <p:spPr bwMode="auto">
          <a:xfrm>
            <a:off x="4419600" y="1981200"/>
            <a:ext cx="1219200" cy="990600"/>
          </a:xfrm>
          <a:prstGeom prst="noSmoking">
            <a:avLst/>
          </a:prstGeom>
          <a:solidFill>
            <a:srgbClr val="FF0000"/>
          </a:solidFill>
          <a:ln w="57150" cap="flat" cmpd="sng" algn="ctr">
            <a:solidFill>
              <a:srgbClr val="FFF94A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6886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3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400"/>
                            </p:stCondLst>
                            <p:childTnLst>
                              <p:par>
                                <p:cTn id="12" presetID="26" presetClass="entr" presetSubtype="0" fill="hold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400"/>
                            </p:stCondLst>
                            <p:childTnLst>
                              <p:par>
                                <p:cTn id="29" presetID="3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0" y="0"/>
            <a:ext cx="6858000" cy="9144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000500"/>
            <a:ext cx="6858000" cy="51435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417774" y="7307759"/>
            <a:ext cx="282684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4400">
                <a:latin typeface="Arial Black"/>
                <a:cs typeface="Arial Black"/>
              </a:rPr>
              <a:t>Joseph</a:t>
            </a:r>
            <a:br>
              <a:rPr lang="en-US" sz="4400">
                <a:latin typeface="Arial Black"/>
                <a:cs typeface="Arial Black"/>
              </a:rPr>
            </a:br>
            <a:r>
              <a:rPr lang="en-US" sz="3600">
                <a:latin typeface="Arial Black"/>
                <a:cs typeface="Arial Black"/>
              </a:rPr>
              <a:t>("bilingüe"</a:t>
            </a:r>
          </a:p>
        </p:txBody>
      </p:sp>
      <p:sp>
        <p:nvSpPr>
          <p:cNvPr id="8" name="Rectangle 7"/>
          <p:cNvSpPr/>
          <p:nvPr/>
        </p:nvSpPr>
        <p:spPr>
          <a:xfrm>
            <a:off x="609600" y="762000"/>
            <a:ext cx="5715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40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rPr>
              <a:t>Clínica de </a:t>
            </a:r>
          </a:p>
          <a:p>
            <a:pPr algn="ctr"/>
            <a:r>
              <a:rPr lang="en-US" sz="4400">
                <a:solidFill>
                  <a:schemeClr val="bg1">
                    <a:lumMod val="65000"/>
                  </a:schemeClr>
                </a:solidFill>
                <a:latin typeface="Arial Black"/>
                <a:cs typeface="Arial Black"/>
              </a:rPr>
              <a:t>pronunciación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" y="2514600"/>
            <a:ext cx="634699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FFFF99"/>
                </a:solidFill>
                <a:latin typeface="Arial Black"/>
                <a:cs typeface="Arial Black"/>
              </a:rPr>
              <a:t>¡Bienvenidos!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7376" y="7315200"/>
            <a:ext cx="20306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rgbClr val="FFFFFF"/>
                </a:solidFill>
                <a:latin typeface="Arial Black"/>
                <a:cs typeface="Arial Black"/>
              </a:rPr>
              <a:t>Armin</a:t>
            </a:r>
          </a:p>
        </p:txBody>
      </p:sp>
    </p:spTree>
    <p:extLst>
      <p:ext uri="{BB962C8B-B14F-4D97-AF65-F5344CB8AC3E}">
        <p14:creationId xmlns:p14="http://schemas.microsoft.com/office/powerpoint/2010/main" val="723411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push dir="u"/>
      </p:transition>
    </mc:Choice>
    <mc:Fallback xmlns="">
      <p:transition xmlns:p14="http://schemas.microsoft.com/office/powerpoint/2010/main" spd="slow">
        <p:push dir="u"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590800"/>
            <a:ext cx="6858000" cy="3139321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ú 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ío 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eodoro</a:t>
            </a:r>
          </a:p>
          <a:p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amina 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omo</a:t>
            </a:r>
          </a:p>
          <a:p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edro 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érez</a:t>
            </a:r>
            <a:endParaRPr lang="en-US" sz="1400">
              <a:solidFill>
                <a:srgbClr val="0000FF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828800" y="7697450"/>
            <a:ext cx="3570208" cy="1446550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sz="8800">
                <a:latin typeface="Arial Black"/>
                <a:cs typeface="Arial Black"/>
              </a:rPr>
              <a:t>/</a:t>
            </a:r>
            <a:r>
              <a:rPr lang="en-US" sz="8800">
                <a:solidFill>
                  <a:srgbClr val="FF0000"/>
                </a:solidFill>
                <a:latin typeface="Arial Black"/>
                <a:cs typeface="Arial Black"/>
              </a:rPr>
              <a:t>p,t,k</a:t>
            </a:r>
            <a:r>
              <a:rPr lang="en-US" sz="8800">
                <a:solidFill>
                  <a:srgbClr val="000000"/>
                </a:solidFill>
                <a:latin typeface="Arial Black"/>
                <a:cs typeface="Arial Black"/>
              </a:rPr>
              <a:t>/</a:t>
            </a:r>
            <a:endParaRPr lang="en-US" sz="880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33017" y="0"/>
            <a:ext cx="6853871" cy="14465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>
                <a:solidFill>
                  <a:schemeClr val="bg1"/>
                </a:solidFill>
                <a:latin typeface="Arial Black"/>
                <a:cs typeface="Arial Black"/>
              </a:rPr>
              <a:t>¡No aspire!</a:t>
            </a:r>
            <a:endParaRPr lang="en-US" sz="88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6380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447800"/>
            <a:ext cx="6858000" cy="3208571"/>
          </a:xfrm>
          <a:prstGeom prst="rect">
            <a:avLst/>
          </a:prstGeom>
          <a:solidFill>
            <a:srgbClr val="FFFF95"/>
          </a:solidFill>
        </p:spPr>
        <p:txBody>
          <a:bodyPr wrap="square">
            <a:spAutoFit/>
          </a:bodyPr>
          <a:lstStyle/>
          <a:p>
            <a:pPr algn="ctr"/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u </a:t>
            </a:r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ío </a:t>
            </a:r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eodoro</a:t>
            </a:r>
          </a:p>
          <a:p>
            <a:pPr algn="ctr"/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amina </a:t>
            </a:r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c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omo</a:t>
            </a:r>
          </a:p>
          <a:p>
            <a:pPr algn="ctr"/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edro </a:t>
            </a:r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érez</a:t>
            </a:r>
          </a:p>
          <a:p>
            <a:pPr algn="ctr"/>
            <a:endParaRPr lang="en-US" sz="4800">
              <a:solidFill>
                <a:srgbClr val="0000FF"/>
              </a:solidFill>
              <a:latin typeface="Arial Black"/>
              <a:cs typeface="Arial Black"/>
            </a:endParaRPr>
          </a:p>
          <a:p>
            <a:pPr algn="ctr"/>
            <a:endParaRPr lang="en-US" sz="1050">
              <a:solidFill>
                <a:srgbClr val="0000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33017" y="0"/>
            <a:ext cx="6853871" cy="144655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800">
                <a:solidFill>
                  <a:schemeClr val="bg1"/>
                </a:solidFill>
                <a:latin typeface="Arial Black"/>
                <a:cs typeface="Arial Black"/>
              </a:rPr>
              <a:t>¡No aspire!</a:t>
            </a:r>
            <a:endParaRPr lang="en-US" sz="8800">
              <a:solidFill>
                <a:schemeClr val="bg1"/>
              </a:solidFill>
            </a:endParaRPr>
          </a:p>
        </p:txBody>
      </p:sp>
      <p:pic>
        <p:nvPicPr>
          <p:cNvPr id="7" name="Picture 6" descr="ravenous_brain_rect-620x41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586748"/>
            <a:ext cx="6858000" cy="4557252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6911876"/>
            <a:ext cx="6858000" cy="2308324"/>
          </a:xfrm>
          <a:prstGeom prst="rect">
            <a:avLst/>
          </a:prstGeom>
          <a:solidFill>
            <a:srgbClr val="FFF94A">
              <a:alpha val="92000"/>
            </a:srgbClr>
          </a:solidFill>
        </p:spPr>
        <p:txBody>
          <a:bodyPr wrap="square">
            <a:spAutoFit/>
          </a:bodyPr>
          <a:lstStyle/>
          <a:p>
            <a:pPr algn="ctr"/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DD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u </a:t>
            </a:r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dd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ío </a:t>
            </a:r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dd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eodoro</a:t>
            </a:r>
          </a:p>
          <a:p>
            <a:pPr algn="ctr"/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gg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amina </a:t>
            </a:r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gg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omo</a:t>
            </a:r>
          </a:p>
          <a:p>
            <a:pPr algn="ctr"/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BB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edro </a:t>
            </a:r>
            <a:r>
              <a:rPr lang="en-US" sz="4800">
                <a:solidFill>
                  <a:srgbClr val="FF0000"/>
                </a:solidFill>
                <a:latin typeface="Arial Black"/>
                <a:cs typeface="Arial Black"/>
              </a:rPr>
              <a:t>BB</a:t>
            </a:r>
            <a:r>
              <a:rPr lang="en-US" sz="4800">
                <a:solidFill>
                  <a:srgbClr val="0000FF"/>
                </a:solidFill>
                <a:latin typeface="Arial Black"/>
                <a:cs typeface="Arial Black"/>
              </a:rPr>
              <a:t>érez</a:t>
            </a:r>
            <a:endParaRPr lang="en-US" sz="1050">
              <a:solidFill>
                <a:srgbClr val="0000FF"/>
              </a:solidFill>
            </a:endParaRPr>
          </a:p>
        </p:txBody>
      </p:sp>
      <p:sp>
        <p:nvSpPr>
          <p:cNvPr id="10" name="Down Arrow 9"/>
          <p:cNvSpPr/>
          <p:nvPr/>
        </p:nvSpPr>
        <p:spPr bwMode="auto">
          <a:xfrm>
            <a:off x="2667000" y="3733800"/>
            <a:ext cx="1371600" cy="1524000"/>
          </a:xfrm>
          <a:prstGeom prst="down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2371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0438" y="914400"/>
            <a:ext cx="4704533" cy="1569660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none">
            <a:spAutoFit/>
          </a:bodyPr>
          <a:lstStyle/>
          <a:p>
            <a:r>
              <a:rPr lang="en-US" sz="9600">
                <a:solidFill>
                  <a:srgbClr val="FF0000"/>
                </a:solidFill>
                <a:latin typeface="Arial Black"/>
                <a:cs typeface="Arial Black"/>
              </a:rPr>
              <a:t> p = </a:t>
            </a:r>
            <a:r>
              <a:rPr lang="en-US" sz="9600">
                <a:solidFill>
                  <a:srgbClr val="0000FF"/>
                </a:solidFill>
                <a:latin typeface="Arial Black"/>
                <a:cs typeface="Arial Black"/>
              </a:rPr>
              <a:t>bb</a:t>
            </a:r>
            <a:endParaRPr lang="en-US" sz="9600">
              <a:solidFill>
                <a:srgbClr val="0000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9373" y="4038600"/>
            <a:ext cx="6849952" cy="2123658"/>
          </a:xfrm>
          <a:prstGeom prst="rect">
            <a:avLst/>
          </a:prstGeom>
          <a:solidFill>
            <a:srgbClr val="FFFF00"/>
          </a:solidFill>
          <a:ln>
            <a:solidFill>
              <a:srgbClr val="000000"/>
            </a:solidFill>
          </a:ln>
        </p:spPr>
        <p:txBody>
          <a:bodyPr wrap="none">
            <a:spAutoFit/>
          </a:bodyPr>
          <a:lstStyle/>
          <a:p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 p</a:t>
            </a:r>
            <a:r>
              <a:rPr lang="en-US" sz="6600">
                <a:latin typeface="Arial Black"/>
                <a:cs typeface="Arial Black"/>
              </a:rPr>
              <a:t>a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p</a:t>
            </a:r>
            <a:r>
              <a:rPr lang="en-US" sz="6600">
                <a:latin typeface="Arial Black"/>
                <a:cs typeface="Arial Black"/>
              </a:rPr>
              <a:t>a fri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t</a:t>
            </a:r>
            <a:r>
              <a:rPr lang="en-US" sz="6600">
                <a:latin typeface="Arial Black"/>
                <a:cs typeface="Arial Black"/>
              </a:rPr>
              <a:t>a   =</a:t>
            </a:r>
            <a:endParaRPr lang="en-US" sz="6600">
              <a:solidFill>
                <a:srgbClr val="FF0000"/>
              </a:solidFill>
              <a:latin typeface="Arial Black"/>
              <a:cs typeface="Arial Black"/>
            </a:endParaRPr>
          </a:p>
          <a:p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 bb</a:t>
            </a:r>
            <a:r>
              <a:rPr lang="en-US" sz="6600">
                <a:latin typeface="Arial Black"/>
                <a:cs typeface="Arial Black"/>
              </a:rPr>
              <a:t>a</a:t>
            </a:r>
            <a:r>
              <a:rPr lang="en-US" sz="6600">
                <a:solidFill>
                  <a:srgbClr val="0000FF"/>
                </a:solidFill>
                <a:latin typeface="Arial Black"/>
                <a:cs typeface="Arial Black"/>
              </a:rPr>
              <a:t>bb</a:t>
            </a:r>
            <a:r>
              <a:rPr lang="en-US" sz="6600">
                <a:latin typeface="Arial Black"/>
                <a:cs typeface="Arial Black"/>
              </a:rPr>
              <a:t>a fri</a:t>
            </a:r>
            <a:r>
              <a:rPr lang="en-US" sz="6600">
                <a:solidFill>
                  <a:srgbClr val="FF0000"/>
                </a:solidFill>
                <a:latin typeface="Arial Black"/>
                <a:cs typeface="Arial Black"/>
              </a:rPr>
              <a:t>dd</a:t>
            </a:r>
            <a:r>
              <a:rPr lang="en-US" sz="6600">
                <a:latin typeface="Arial Black"/>
                <a:cs typeface="Arial Black"/>
              </a:rPr>
              <a:t>a</a:t>
            </a:r>
            <a:endParaRPr lang="en-US" sz="660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97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455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5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6" decel="50000" autoRev="1" fill="hold">
                                          <p:stCondLst>
                                            <p:cond delay="455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36" fill="hold">
                                          <p:stCondLst>
                                            <p:cond delay="8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57426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ChangeArrowheads="1"/>
          </p:cNvSpPr>
          <p:nvPr/>
        </p:nvSpPr>
        <p:spPr bwMode="auto">
          <a:xfrm>
            <a:off x="35958" y="1595526"/>
            <a:ext cx="6629400" cy="6167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749300" indent="-749300">
              <a:lnSpc>
                <a:spcPct val="110000"/>
              </a:lnSpc>
              <a:buAutoNum type="arabicPeriod"/>
            </a:pPr>
            <a:r>
              <a:rPr lang="es-ES" sz="7200" b="1">
                <a:solidFill>
                  <a:srgbClr val="000000"/>
                </a:solidFill>
                <a:latin typeface="Palatino" charset="0"/>
              </a:rPr>
              <a:t>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ito </a:t>
            </a:r>
          </a:p>
          <a:p>
            <a:pPr marL="749300" indent="-749300">
              <a:lnSpc>
                <a:spcPct val="110000"/>
              </a:lnSpc>
              <a:buAutoNum type="arabicPeriod"/>
            </a:pPr>
            <a:r>
              <a:rPr lang="es-ES" sz="7200" b="1">
                <a:solidFill>
                  <a:srgbClr val="000000"/>
                </a:solidFill>
                <a:latin typeface="Palatino" charset="0"/>
              </a:rPr>
              <a:t>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érez </a:t>
            </a:r>
          </a:p>
          <a:p>
            <a:pPr marL="749300" indent="-749300">
              <a:lnSpc>
                <a:spcPct val="110000"/>
              </a:lnSpc>
              <a:buAutoNum type="arabicPeriod"/>
            </a:pPr>
            <a:r>
              <a:rPr lang="es-ES" sz="7200" b="1">
                <a:solidFill>
                  <a:srgbClr val="000000"/>
                </a:solidFill>
                <a:latin typeface="Palatino" charset="0"/>
              </a:rPr>
              <a:t>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uso </a:t>
            </a:r>
          </a:p>
          <a:p>
            <a:pPr marL="749300" indent="-749300">
              <a:lnSpc>
                <a:spcPct val="110000"/>
              </a:lnSpc>
              <a:buAutoNum type="arabicPeriod"/>
            </a:pPr>
            <a:r>
              <a:rPr lang="es-ES" sz="7200" b="1">
                <a:solidFill>
                  <a:srgbClr val="000000"/>
                </a:solidFill>
                <a:latin typeface="Palatino" charset="0"/>
              </a:rPr>
              <a:t> el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a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el </a:t>
            </a:r>
          </a:p>
          <a:p>
            <a:pPr marL="749300" indent="-749300">
              <a:lnSpc>
                <a:spcPct val="110000"/>
              </a:lnSpc>
              <a:buAutoNum type="arabicPeriod"/>
            </a:pPr>
            <a:r>
              <a:rPr lang="es-ES" sz="7200" b="1">
                <a:solidFill>
                  <a:srgbClr val="000000"/>
                </a:solidFill>
                <a:latin typeface="Palatino" charset="0"/>
              </a:rPr>
              <a:t> en el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u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itre</a:t>
            </a:r>
            <a:endParaRPr lang="en-US" sz="7200" b="1">
              <a:solidFill>
                <a:srgbClr val="000000"/>
              </a:solidFill>
              <a:latin typeface="Palatin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6858000" cy="144655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8800" b="1">
                <a:solidFill>
                  <a:srgbClr val="FFFF00"/>
                </a:solidFill>
                <a:latin typeface="Palatino" charset="0"/>
              </a:rPr>
              <a:t>¡Practique!</a:t>
            </a:r>
            <a:endParaRPr lang="en-US" sz="880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526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ChangeArrowheads="1"/>
          </p:cNvSpPr>
          <p:nvPr/>
        </p:nvSpPr>
        <p:spPr bwMode="auto">
          <a:xfrm>
            <a:off x="35958" y="1595526"/>
            <a:ext cx="6629400" cy="6233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endParaRPr lang="es-ES" sz="3600" b="1">
              <a:solidFill>
                <a:srgbClr val="FF0000"/>
              </a:solidFill>
              <a:latin typeface="Palatino" charset="0"/>
            </a:endParaRPr>
          </a:p>
          <a:p>
            <a:pPr>
              <a:lnSpc>
                <a:spcPct val="110000"/>
              </a:lnSpc>
            </a:pPr>
            <a:r>
              <a:rPr lang="es-ES" sz="80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ídele a </a:t>
            </a:r>
            <a:r>
              <a:rPr lang="es-ES" sz="80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aco un </a:t>
            </a:r>
            <a:r>
              <a:rPr lang="es-ES" sz="80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o</a:t>
            </a:r>
            <a:r>
              <a:rPr lang="es-ES" sz="8000" b="1">
                <a:solidFill>
                  <a:srgbClr val="FF0000"/>
                </a:solidFill>
                <a:latin typeface="Palatino" charset="0"/>
              </a:rPr>
              <a:t>c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o de </a:t>
            </a:r>
            <a:r>
              <a:rPr lang="es-ES" sz="8000" b="1">
                <a:solidFill>
                  <a:srgbClr val="FF0000"/>
                </a:solidFill>
                <a:latin typeface="Palatino" charset="0"/>
              </a:rPr>
              <a:t>p</a:t>
            </a:r>
            <a:r>
              <a:rPr lang="es-ES" sz="8000" b="1">
                <a:solidFill>
                  <a:srgbClr val="000000"/>
                </a:solidFill>
                <a:latin typeface="Palatino" charset="0"/>
              </a:rPr>
              <a:t>an.</a:t>
            </a:r>
            <a:br>
              <a:rPr lang="es-ES" sz="8000" b="1">
                <a:solidFill>
                  <a:srgbClr val="000000"/>
                </a:solidFill>
                <a:latin typeface="Palatino" charset="0"/>
              </a:rPr>
            </a:br>
            <a:endParaRPr lang="en-US" sz="8000" b="1">
              <a:solidFill>
                <a:srgbClr val="000000"/>
              </a:solidFill>
              <a:latin typeface="Palatin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6858000" cy="144655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8800" b="1" u="sng">
                <a:solidFill>
                  <a:srgbClr val="FFFF00"/>
                </a:solidFill>
                <a:latin typeface="Palatino" charset="0"/>
              </a:rPr>
              <a:t>¡Practique!</a:t>
            </a:r>
            <a:endParaRPr lang="en-US" sz="880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2876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ChangeArrowheads="1"/>
          </p:cNvSpPr>
          <p:nvPr/>
        </p:nvSpPr>
        <p:spPr bwMode="auto">
          <a:xfrm>
            <a:off x="35958" y="1595526"/>
            <a:ext cx="6629400" cy="61678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lnSpc>
                <a:spcPct val="110000"/>
              </a:lnSpc>
            </a:pPr>
            <a:endParaRPr lang="es-ES" sz="7200" b="1">
              <a:solidFill>
                <a:srgbClr val="FF0000"/>
              </a:solidFill>
              <a:latin typeface="Palatino" charset="0"/>
            </a:endParaRPr>
          </a:p>
          <a:p>
            <a:pPr>
              <a:lnSpc>
                <a:spcPct val="110000"/>
              </a:lnSpc>
            </a:pPr>
            <a:r>
              <a:rPr lang="es-ES" sz="7200" b="1">
                <a:solidFill>
                  <a:srgbClr val="000000"/>
                </a:solidFill>
                <a:latin typeface="Palatino" charset="0"/>
              </a:rPr>
              <a:t>Mi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ío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eodoro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iene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an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os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ipos de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rajes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c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omo </a:t>
            </a:r>
            <a:r>
              <a:rPr lang="es-ES" sz="7200" b="1">
                <a:solidFill>
                  <a:srgbClr val="FF0000"/>
                </a:solidFill>
                <a:latin typeface="Palatino" charset="0"/>
              </a:rPr>
              <a:t>t</a:t>
            </a:r>
            <a:r>
              <a:rPr lang="es-ES" sz="7200" b="1">
                <a:solidFill>
                  <a:srgbClr val="000000"/>
                </a:solidFill>
                <a:latin typeface="Palatino" charset="0"/>
              </a:rPr>
              <a:t>ú.</a:t>
            </a:r>
            <a:endParaRPr lang="en-US" sz="7200" b="1">
              <a:solidFill>
                <a:srgbClr val="000000"/>
              </a:solidFill>
              <a:latin typeface="Palatino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6858000" cy="144655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8800" b="1" u="sng">
                <a:solidFill>
                  <a:srgbClr val="FFFF00"/>
                </a:solidFill>
                <a:latin typeface="Palatino" charset="0"/>
              </a:rPr>
              <a:t>¡Practique!</a:t>
            </a:r>
            <a:endParaRPr lang="en-US" sz="880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06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057400" y="53340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46948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810000"/>
            <a:ext cx="5242040" cy="280076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sz="8800">
                <a:solidFill>
                  <a:schemeClr val="bg1"/>
                </a:solidFill>
                <a:latin typeface="Arial Black"/>
                <a:cs typeface="Arial Black"/>
              </a:rPr>
              <a:t>Material </a:t>
            </a:r>
          </a:p>
          <a:p>
            <a:r>
              <a:rPr lang="en-US" sz="8800">
                <a:solidFill>
                  <a:schemeClr val="bg1"/>
                </a:solidFill>
                <a:latin typeface="Arial Black"/>
                <a:cs typeface="Arial Black"/>
              </a:rPr>
              <a:t>NUEVO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217621" y="864981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27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6119813" y="81692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6134100" y="81137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8436" name="Text Box 4"/>
          <p:cNvSpPr txBox="1">
            <a:spLocks noChangeArrowheads="1"/>
          </p:cNvSpPr>
          <p:nvPr/>
        </p:nvSpPr>
        <p:spPr bwMode="auto">
          <a:xfrm>
            <a:off x="0" y="0"/>
            <a:ext cx="6858000" cy="9094799"/>
          </a:xfrm>
          <a:prstGeom prst="rect">
            <a:avLst/>
          </a:prstGeom>
          <a:solidFill>
            <a:schemeClr val="tx2"/>
          </a:solidFill>
          <a:ln w="127000">
            <a:solidFill>
              <a:srgbClr val="FF830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>
              <a:solidFill>
                <a:srgbClr val="000000"/>
              </a:solidFill>
              <a:latin typeface="Arial Black"/>
            </a:endParaRPr>
          </a:p>
          <a:p>
            <a:pPr algn="ctr"/>
            <a:r>
              <a:rPr lang="en-US">
                <a:solidFill>
                  <a:srgbClr val="000000"/>
                </a:solidFill>
                <a:latin typeface="Arial Black"/>
              </a:rPr>
              <a:t> </a:t>
            </a:r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</a:p>
          <a:p>
            <a:pPr algn="ctr"/>
            <a:r>
              <a:rPr lang="en-US" sz="6000">
                <a:solidFill>
                  <a:schemeClr val="accent1"/>
                </a:solidFill>
                <a:latin typeface="Arial Black"/>
              </a:rPr>
              <a:t>Enemigo #3 …</a:t>
            </a:r>
            <a:endParaRPr lang="en-US" sz="54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54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8800">
              <a:solidFill>
                <a:srgbClr val="EF1F1D"/>
              </a:solidFill>
              <a:latin typeface="Arial Black"/>
            </a:endParaRPr>
          </a:p>
          <a:p>
            <a:pPr algn="ctr"/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  <a:br>
              <a:rPr lang="en-US" sz="4000">
                <a:solidFill>
                  <a:srgbClr val="11C8FF"/>
                </a:solidFill>
                <a:latin typeface="Arial Black"/>
              </a:rPr>
            </a:br>
            <a:endParaRPr lang="en-US" sz="48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14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40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1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500">
              <a:solidFill>
                <a:srgbClr val="000000"/>
              </a:solidFill>
              <a:latin typeface="Arial Black"/>
            </a:endParaRPr>
          </a:p>
        </p:txBody>
      </p:sp>
      <p:sp>
        <p:nvSpPr>
          <p:cNvPr id="18437" name="Rectangle 5"/>
          <p:cNvSpPr>
            <a:spLocks noChangeArrowheads="1"/>
          </p:cNvSpPr>
          <p:nvPr/>
        </p:nvSpPr>
        <p:spPr bwMode="auto">
          <a:xfrm>
            <a:off x="914400" y="7239000"/>
            <a:ext cx="5262563" cy="1381125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ja-JP" altLang="en-US" sz="7200">
                <a:solidFill>
                  <a:srgbClr val="2C00FB"/>
                </a:solidFill>
                <a:latin typeface="Arial"/>
              </a:rPr>
              <a:t>“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r</a:t>
            </a:r>
            <a:r>
              <a:rPr lang="ja-JP" altLang="en-US" sz="7200">
                <a:solidFill>
                  <a:srgbClr val="2C00FB"/>
                </a:solidFill>
                <a:latin typeface="Arial"/>
              </a:rPr>
              <a:t>”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 vs. </a:t>
            </a:r>
            <a:r>
              <a:rPr lang="ja-JP" altLang="en-US" sz="7200">
                <a:solidFill>
                  <a:srgbClr val="2C00FB"/>
                </a:solidFill>
                <a:latin typeface="Arial"/>
              </a:rPr>
              <a:t>“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rr</a:t>
            </a:r>
            <a:r>
              <a:rPr lang="ja-JP" altLang="en-US" sz="7200">
                <a:solidFill>
                  <a:srgbClr val="2C00FB"/>
                </a:solidFill>
                <a:latin typeface="Arial"/>
              </a:rPr>
              <a:t>”</a:t>
            </a:r>
            <a:endParaRPr lang="en-US" sz="7200">
              <a:solidFill>
                <a:srgbClr val="2C00FB"/>
              </a:solidFill>
              <a:latin typeface="Arial Black" charset="0"/>
            </a:endParaRPr>
          </a:p>
        </p:txBody>
      </p:sp>
      <p:pic>
        <p:nvPicPr>
          <p:cNvPr id="18438" name="Picture 6" descr=" eyes5.gif                                                      00022822Macintosh HD                   BD4FD42A: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24038" y="2590800"/>
            <a:ext cx="3209925" cy="241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0892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ripple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ChangeArrowheads="1"/>
          </p:cNvSpPr>
          <p:nvPr/>
        </p:nvSpPr>
        <p:spPr bwMode="auto">
          <a:xfrm>
            <a:off x="0" y="0"/>
            <a:ext cx="6858000" cy="1892826"/>
          </a:xfrm>
          <a:prstGeom prst="rect">
            <a:avLst/>
          </a:prstGeom>
          <a:solidFill>
            <a:srgbClr val="2676BA"/>
          </a:solidFill>
          <a:ln w="38100">
            <a:solidFill>
              <a:srgbClr val="FFF815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11700" dirty="0">
                <a:solidFill>
                  <a:schemeClr val="bg1"/>
                </a:solidFill>
                <a:latin typeface="Arial Black"/>
              </a:rPr>
              <a:t>¡Saluda</a:t>
            </a:r>
            <a:endParaRPr lang="en-US" sz="4800" dirty="0">
              <a:latin typeface="Arial Black"/>
            </a:endParaRPr>
          </a:p>
        </p:txBody>
      </p:sp>
      <p:pic>
        <p:nvPicPr>
          <p:cNvPr id="110597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2133600"/>
            <a:ext cx="6858000" cy="6265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4101" name="Rectangle 5"/>
          <p:cNvSpPr>
            <a:spLocks noChangeArrowheads="1"/>
          </p:cNvSpPr>
          <p:nvPr/>
        </p:nvSpPr>
        <p:spPr bwMode="auto">
          <a:xfrm>
            <a:off x="0" y="8036004"/>
            <a:ext cx="6858000" cy="1107996"/>
          </a:xfrm>
          <a:prstGeom prst="rect">
            <a:avLst/>
          </a:prstGeom>
          <a:solidFill>
            <a:srgbClr val="2676BA"/>
          </a:solidFill>
          <a:ln w="38100">
            <a:solidFill>
              <a:srgbClr val="FFF815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6600" dirty="0">
                <a:solidFill>
                  <a:schemeClr val="bg1"/>
                </a:solidFill>
                <a:latin typeface="Arial Black"/>
              </a:rPr>
              <a:t>a un </a:t>
            </a:r>
            <a:r>
              <a:rPr lang="en-US" sz="6600" dirty="0" err="1">
                <a:solidFill>
                  <a:schemeClr val="bg1"/>
                </a:solidFill>
                <a:latin typeface="Arial Black"/>
              </a:rPr>
              <a:t>vecino</a:t>
            </a:r>
            <a:r>
              <a:rPr lang="en-US" sz="6600" dirty="0">
                <a:solidFill>
                  <a:schemeClr val="bg1"/>
                </a:solidFill>
                <a:latin typeface="Arial Black"/>
              </a:rPr>
              <a:t>!</a:t>
            </a:r>
            <a:endParaRPr lang="en-US" sz="6000" dirty="0">
              <a:latin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2263865208"/>
      </p:ext>
    </p:extLst>
  </p:cSld>
  <p:clrMapOvr>
    <a:masterClrMapping/>
  </p:clrMapOvr>
  <p:transition xmlns:p14="http://schemas.microsoft.com/office/powerpoint/2010/main">
    <p:random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nside_giant_mouth_2_by_foxmacr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858000" cy="476845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19200" y="5029200"/>
            <a:ext cx="4630494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>
                <a:latin typeface="Arial Black"/>
                <a:cs typeface="Arial Black"/>
              </a:rPr>
              <a:t>¿Cómo?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47800" y="6705600"/>
            <a:ext cx="4070345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>
                <a:solidFill>
                  <a:schemeClr val="bg2"/>
                </a:solidFill>
                <a:latin typeface="Arial Black"/>
                <a:cs typeface="Arial Black"/>
              </a:rPr>
              <a:t>producir </a:t>
            </a:r>
          </a:p>
          <a:p>
            <a:pPr algn="ctr"/>
            <a:r>
              <a:rPr lang="en-US" sz="6600">
                <a:solidFill>
                  <a:schemeClr val="bg2"/>
                </a:solidFill>
                <a:latin typeface="Arial Black"/>
                <a:cs typeface="Arial Black"/>
              </a:rPr>
              <a:t>/rrrrr/</a:t>
            </a:r>
          </a:p>
        </p:txBody>
      </p:sp>
      <p:sp>
        <p:nvSpPr>
          <p:cNvPr id="6" name="Frame 5"/>
          <p:cNvSpPr/>
          <p:nvPr/>
        </p:nvSpPr>
        <p:spPr bwMode="auto">
          <a:xfrm>
            <a:off x="2667000" y="2057400"/>
            <a:ext cx="304800" cy="3048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7" name="Frame 6"/>
          <p:cNvSpPr/>
          <p:nvPr/>
        </p:nvSpPr>
        <p:spPr bwMode="auto">
          <a:xfrm>
            <a:off x="3505200" y="2057400"/>
            <a:ext cx="304800" cy="3048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rgbClr val="FFFF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bg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8" name="Notched Right Arrow 7"/>
          <p:cNvSpPr/>
          <p:nvPr/>
        </p:nvSpPr>
        <p:spPr bwMode="auto">
          <a:xfrm rot="18340127">
            <a:off x="421099" y="3273992"/>
            <a:ext cx="2971800" cy="6858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9" name="Notched Right Arrow 8"/>
          <p:cNvSpPr/>
          <p:nvPr/>
        </p:nvSpPr>
        <p:spPr bwMode="auto">
          <a:xfrm rot="14457707">
            <a:off x="3116542" y="3332458"/>
            <a:ext cx="2971800" cy="6858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1915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0"/>
                            </p:stCondLst>
                            <p:childTnLst>
                              <p:par>
                                <p:cTn id="12" presetID="3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9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9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0"/>
                            </p:stCondLst>
                            <p:childTnLst>
                              <p:par>
                                <p:cTn id="29" presetID="19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1000"/>
                            </p:stCondLst>
                            <p:childTnLst>
                              <p:par>
                                <p:cTn id="34" presetID="19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 animBg="1"/>
      <p:bldP spid="7" grpId="0" animBg="1"/>
      <p:bldP spid="8" grpId="0" animBg="1"/>
      <p:bldP spid="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0"/>
            <a:ext cx="6858000" cy="9144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8" name="Picture 7" descr="2438681104_8aa5c84ae8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981200"/>
            <a:ext cx="6877649" cy="4573905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 bwMode="auto">
          <a:xfrm>
            <a:off x="3505200" y="3124200"/>
            <a:ext cx="685800" cy="6096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Notched Right Arrow 10"/>
          <p:cNvSpPr/>
          <p:nvPr/>
        </p:nvSpPr>
        <p:spPr bwMode="auto">
          <a:xfrm rot="14457707">
            <a:off x="3131858" y="4399258"/>
            <a:ext cx="2971800" cy="6858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447800" y="7086600"/>
            <a:ext cx="428194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>
                <a:solidFill>
                  <a:srgbClr val="FFFFFF"/>
                </a:solidFill>
                <a:latin typeface="Arial Black"/>
                <a:cs typeface="Arial Black"/>
              </a:rPr>
              <a:t>Boca de un gato</a:t>
            </a:r>
          </a:p>
        </p:txBody>
      </p:sp>
      <p:sp>
        <p:nvSpPr>
          <p:cNvPr id="13" name="Rectangle 12"/>
          <p:cNvSpPr/>
          <p:nvPr/>
        </p:nvSpPr>
        <p:spPr>
          <a:xfrm>
            <a:off x="533400" y="533400"/>
            <a:ext cx="596830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>
                <a:solidFill>
                  <a:srgbClr val="FFFFFF"/>
                </a:solidFill>
                <a:latin typeface="Arial Black"/>
                <a:cs typeface="Arial Black"/>
              </a:rPr>
              <a:t>/rrrrrrrrrrrrr/</a:t>
            </a:r>
          </a:p>
        </p:txBody>
      </p:sp>
    </p:spTree>
    <p:extLst>
      <p:ext uri="{BB962C8B-B14F-4D97-AF65-F5344CB8AC3E}">
        <p14:creationId xmlns:p14="http://schemas.microsoft.com/office/powerpoint/2010/main" val="15698266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ntr" presetSubtype="1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Arrow 1"/>
          <p:cNvSpPr/>
          <p:nvPr/>
        </p:nvSpPr>
        <p:spPr bwMode="auto">
          <a:xfrm>
            <a:off x="0" y="2209800"/>
            <a:ext cx="6400800" cy="4648200"/>
          </a:xfrm>
          <a:prstGeom prst="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66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Black"/>
                <a:ea typeface="ＭＳ Ｐゴシック" charset="0"/>
                <a:cs typeface="Arial Black"/>
              </a:rPr>
              <a:t>¡Practique!</a:t>
            </a:r>
          </a:p>
        </p:txBody>
      </p:sp>
    </p:spTree>
    <p:extLst>
      <p:ext uri="{BB962C8B-B14F-4D97-AF65-F5344CB8AC3E}">
        <p14:creationId xmlns:p14="http://schemas.microsoft.com/office/powerpoint/2010/main" val="1403482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95800" y="6629400"/>
            <a:ext cx="2064237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/rrrrr/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191000" y="1066800"/>
            <a:ext cx="2514600" cy="7543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14300" y="1231900"/>
            <a:ext cx="6362700" cy="4524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 b="1">
                <a:solidFill>
                  <a:srgbClr val="0000FF"/>
                </a:solidFill>
                <a:latin typeface="Arial Black" charset="0"/>
              </a:rPr>
              <a:t> </a:t>
            </a:r>
            <a:r>
              <a:rPr lang="en-US" sz="3600">
                <a:latin typeface="Arial Black" charset="0"/>
              </a:rPr>
              <a:t>	pe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o 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pe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o </a:t>
            </a:r>
          </a:p>
          <a:p>
            <a:r>
              <a:rPr lang="en-US" sz="3600">
                <a:latin typeface="Arial Black" charset="0"/>
              </a:rPr>
              <a:t>	</a:t>
            </a:r>
          </a:p>
          <a:p>
            <a:r>
              <a:rPr lang="en-US" sz="3600">
                <a:latin typeface="Arial Black" charset="0"/>
              </a:rPr>
              <a:t>	ca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o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ca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o	</a:t>
            </a:r>
          </a:p>
          <a:p>
            <a:r>
              <a:rPr lang="en-US" sz="3600">
                <a:latin typeface="Arial Black" charset="0"/>
              </a:rPr>
              <a:t>	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e	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e 	</a:t>
            </a:r>
          </a:p>
          <a:p>
            <a:r>
              <a:rPr lang="en-US" sz="3600">
                <a:latin typeface="Arial Black" charset="0"/>
              </a:rPr>
              <a:t>	pa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a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pa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a 	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914400" y="1066800"/>
            <a:ext cx="3048000" cy="411480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629400"/>
            <a:ext cx="6858000" cy="1446550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8800">
                <a:solidFill>
                  <a:schemeClr val="bg1"/>
                </a:solidFill>
              </a:rPr>
              <a:t>/rrrrrrrrrrrrrrrr/</a:t>
            </a:r>
          </a:p>
        </p:txBody>
      </p:sp>
    </p:spTree>
    <p:extLst>
      <p:ext uri="{BB962C8B-B14F-4D97-AF65-F5344CB8AC3E}">
        <p14:creationId xmlns:p14="http://schemas.microsoft.com/office/powerpoint/2010/main" val="20436460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495800" y="6629400"/>
            <a:ext cx="2064237" cy="1107996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/rrrrr/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191000" y="1066800"/>
            <a:ext cx="2514600" cy="7543800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581400" y="6629400"/>
            <a:ext cx="3276600" cy="1107996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6600">
                <a:solidFill>
                  <a:schemeClr val="bg1"/>
                </a:solidFill>
              </a:rPr>
              <a:t>/rrrrrrrrr/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609600" y="1066800"/>
            <a:ext cx="2514600" cy="75438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381000" y="1231900"/>
            <a:ext cx="6362700" cy="45243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 b="1">
                <a:solidFill>
                  <a:srgbClr val="0000FF"/>
                </a:solidFill>
                <a:latin typeface="Arial Black" charset="0"/>
              </a:rPr>
              <a:t> </a:t>
            </a:r>
            <a:r>
              <a:rPr lang="en-US" sz="3600">
                <a:latin typeface="Arial Black" charset="0"/>
              </a:rPr>
              <a:t>	pe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o 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pe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o </a:t>
            </a:r>
          </a:p>
          <a:p>
            <a:r>
              <a:rPr lang="en-US" sz="3600">
                <a:latin typeface="Arial Black" charset="0"/>
              </a:rPr>
              <a:t>	</a:t>
            </a:r>
          </a:p>
          <a:p>
            <a:r>
              <a:rPr lang="en-US" sz="3600">
                <a:latin typeface="Arial Black" charset="0"/>
              </a:rPr>
              <a:t>	ca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o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ca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o	</a:t>
            </a:r>
          </a:p>
          <a:p>
            <a:r>
              <a:rPr lang="en-US" sz="3600">
                <a:latin typeface="Arial Black" charset="0"/>
              </a:rPr>
              <a:t>	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e	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e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e 	</a:t>
            </a:r>
          </a:p>
          <a:p>
            <a:r>
              <a:rPr lang="en-US" sz="3600">
                <a:latin typeface="Arial Black" charset="0"/>
              </a:rPr>
              <a:t>	pa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</a:t>
            </a:r>
            <a:r>
              <a:rPr lang="en-US" sz="3600">
                <a:latin typeface="Arial Black" charset="0"/>
              </a:rPr>
              <a:t>a	</a:t>
            </a:r>
            <a:r>
              <a:rPr lang="en-US" sz="3600" i="1">
                <a:latin typeface="Arial Black" charset="0"/>
              </a:rPr>
              <a:t>vs. </a:t>
            </a:r>
            <a:r>
              <a:rPr lang="en-US" sz="3600">
                <a:latin typeface="Arial Black" charset="0"/>
              </a:rPr>
              <a:t>		pa</a:t>
            </a:r>
            <a:r>
              <a:rPr lang="en-US" sz="3600" u="sng">
                <a:solidFill>
                  <a:srgbClr val="FF0000"/>
                </a:solidFill>
                <a:latin typeface="Arial Black" charset="0"/>
              </a:rPr>
              <a:t>rr</a:t>
            </a:r>
            <a:r>
              <a:rPr lang="en-US" sz="3600">
                <a:latin typeface="Arial Black" charset="0"/>
              </a:rPr>
              <a:t>a 	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71600" y="6629400"/>
            <a:ext cx="990600" cy="1107996"/>
          </a:xfrm>
          <a:prstGeom prst="rect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/r/</a:t>
            </a:r>
          </a:p>
        </p:txBody>
      </p:sp>
    </p:spTree>
    <p:extLst>
      <p:ext uri="{BB962C8B-B14F-4D97-AF65-F5344CB8AC3E}">
        <p14:creationId xmlns:p14="http://schemas.microsoft.com/office/powerpoint/2010/main" val="3392029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honeycomb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8200" y="457200"/>
            <a:ext cx="533519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amón, tu ca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rr</a:t>
            </a:r>
            <a:r>
              <a:rPr lang="en-US" sz="7200">
                <a:latin typeface="Arial Black"/>
                <a:cs typeface="Arial Black"/>
              </a:rPr>
              <a:t>o está muy ca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o.</a:t>
            </a:r>
          </a:p>
        </p:txBody>
      </p:sp>
      <p:pic>
        <p:nvPicPr>
          <p:cNvPr id="5" name="Picture 4" descr="Aston-Martin-One-77-very-expensive-car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949190"/>
            <a:ext cx="6858000" cy="419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00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eautiful-girl-driver-138407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7007" y="4724400"/>
            <a:ext cx="5335193" cy="4524315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ita, tu ca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rr</a:t>
            </a:r>
            <a:r>
              <a:rPr lang="en-US" sz="7200">
                <a:latin typeface="Arial Black"/>
                <a:cs typeface="Arial Black"/>
              </a:rPr>
              <a:t>o es muy 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ápido.</a:t>
            </a:r>
          </a:p>
        </p:txBody>
      </p:sp>
    </p:spTree>
    <p:extLst>
      <p:ext uri="{BB962C8B-B14F-4D97-AF65-F5344CB8AC3E}">
        <p14:creationId xmlns:p14="http://schemas.microsoft.com/office/powerpoint/2010/main" val="3766779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33442449A1o4a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3160" y="-1"/>
            <a:ext cx="6881160" cy="95250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7007" y="4724400"/>
            <a:ext cx="5335193" cy="5632311"/>
          </a:xfrm>
          <a:prstGeom prst="rect">
            <a:avLst/>
          </a:prstGeom>
          <a:solidFill>
            <a:schemeClr val="bg1">
              <a:alpha val="8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osa es una chic</a:t>
            </a:r>
            <a:r>
              <a:rPr lang="en-US" sz="7200" u="sng">
                <a:solidFill>
                  <a:srgbClr val="0000FF"/>
                </a:solidFill>
                <a:latin typeface="Arial Black"/>
                <a:cs typeface="Arial Black"/>
              </a:rPr>
              <a:t>a</a:t>
            </a:r>
            <a:r>
              <a:rPr lang="en-US" sz="7200">
                <a:latin typeface="Arial Black"/>
                <a:cs typeface="Arial Black"/>
              </a:rPr>
              <a:t> muy  </a:t>
            </a:r>
            <a:r>
              <a:rPr lang="en-US" sz="7200">
                <a:solidFill>
                  <a:srgbClr val="FF0000"/>
                </a:solidFill>
                <a:latin typeface="Arial Black"/>
                <a:cs typeface="Arial Black"/>
              </a:rPr>
              <a:t>r</a:t>
            </a:r>
            <a:r>
              <a:rPr lang="en-US" sz="7200">
                <a:latin typeface="Arial Black"/>
                <a:cs typeface="Arial Black"/>
              </a:rPr>
              <a:t>omántic</a:t>
            </a:r>
            <a:r>
              <a:rPr lang="en-US" sz="7200" u="sng">
                <a:solidFill>
                  <a:srgbClr val="0000FF"/>
                </a:solidFill>
                <a:latin typeface="Arial Black"/>
                <a:cs typeface="Arial Black"/>
              </a:rPr>
              <a:t>a</a:t>
            </a:r>
            <a:r>
              <a:rPr lang="en-US" sz="7200">
                <a:latin typeface="Arial Black"/>
                <a:cs typeface="Arial Black"/>
              </a:rPr>
              <a:t>.</a:t>
            </a:r>
          </a:p>
        </p:txBody>
      </p:sp>
      <p:sp>
        <p:nvSpPr>
          <p:cNvPr id="4" name="Oval Callout 3"/>
          <p:cNvSpPr/>
          <p:nvPr/>
        </p:nvSpPr>
        <p:spPr bwMode="auto">
          <a:xfrm>
            <a:off x="4572000" y="2362200"/>
            <a:ext cx="2286000" cy="2819400"/>
          </a:xfrm>
          <a:prstGeom prst="wedgeEllipseCallout">
            <a:avLst>
              <a:gd name="adj1" fmla="val -5112"/>
              <a:gd name="adj2" fmla="val 82047"/>
            </a:avLst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>
                <a:solidFill>
                  <a:srgbClr val="0000FF"/>
                </a:solidFill>
                <a:latin typeface="Arial Black"/>
                <a:cs typeface="Arial Black"/>
              </a:rPr>
              <a:t>¡Ojo!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3200" b="0" i="0" u="none" strike="noStrike" cap="none" normalizeH="0" baseline="0">
              <a:ln>
                <a:noFill/>
              </a:ln>
              <a:solidFill>
                <a:srgbClr val="0000FF"/>
              </a:solidFill>
              <a:effectLst/>
              <a:latin typeface="Arial Black"/>
              <a:cs typeface="Arial Black"/>
            </a:endParaRP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3200">
                <a:solidFill>
                  <a:srgbClr val="0000FF"/>
                </a:solidFill>
                <a:latin typeface="Arial Black"/>
                <a:cs typeface="Arial Black"/>
              </a:rPr>
              <a:t>schwa</a:t>
            </a:r>
            <a:endParaRPr kumimoji="0" lang="en-US" sz="3200" b="0" i="0" u="none" strike="noStrike" cap="none" normalizeH="0" baseline="0">
              <a:ln>
                <a:noFill/>
              </a:ln>
              <a:solidFill>
                <a:srgbClr val="0000FF"/>
              </a:solidFill>
              <a:effectLst/>
              <a:latin typeface="Arial Black"/>
              <a:cs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754969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flip dir="r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600"/>
                            </p:stCondLst>
                            <p:childTnLst>
                              <p:par>
                                <p:cTn id="12" presetID="35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057400" y="53340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322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6119813" y="81692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8435" name="Rectangle 3"/>
          <p:cNvSpPr>
            <a:spLocks noChangeArrowheads="1"/>
          </p:cNvSpPr>
          <p:nvPr/>
        </p:nvSpPr>
        <p:spPr bwMode="auto">
          <a:xfrm>
            <a:off x="6134100" y="81137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8436" name="Text Box 4"/>
          <p:cNvSpPr txBox="1">
            <a:spLocks noChangeArrowheads="1"/>
          </p:cNvSpPr>
          <p:nvPr/>
        </p:nvSpPr>
        <p:spPr bwMode="auto">
          <a:xfrm>
            <a:off x="0" y="0"/>
            <a:ext cx="6858000" cy="9110186"/>
          </a:xfrm>
          <a:prstGeom prst="rect">
            <a:avLst/>
          </a:prstGeom>
          <a:solidFill>
            <a:schemeClr val="tx2"/>
          </a:solidFill>
          <a:ln w="127000">
            <a:solidFill>
              <a:srgbClr val="FF830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 sz="2800">
              <a:solidFill>
                <a:srgbClr val="000000"/>
              </a:solidFill>
              <a:latin typeface="Arial Black"/>
            </a:endParaRPr>
          </a:p>
          <a:p>
            <a:pPr algn="ctr"/>
            <a:r>
              <a:rPr lang="en-US" sz="2800">
                <a:solidFill>
                  <a:srgbClr val="000000"/>
                </a:solidFill>
                <a:latin typeface="Arial Black"/>
              </a:rPr>
              <a:t> </a:t>
            </a:r>
            <a:r>
              <a:rPr lang="en-US" sz="4400">
                <a:solidFill>
                  <a:srgbClr val="11C8FF"/>
                </a:solidFill>
                <a:latin typeface="Arial Black"/>
              </a:rPr>
              <a:t> </a:t>
            </a:r>
          </a:p>
          <a:p>
            <a:pPr algn="ctr"/>
            <a:r>
              <a:rPr lang="en-US" sz="9600">
                <a:solidFill>
                  <a:schemeClr val="accent1"/>
                </a:solidFill>
                <a:latin typeface="Arial Black"/>
              </a:rPr>
              <a:t>REGLAS</a:t>
            </a:r>
            <a:endParaRPr lang="en-US" sz="60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9600">
              <a:solidFill>
                <a:srgbClr val="EF1F1D"/>
              </a:solidFill>
              <a:latin typeface="Arial Black"/>
            </a:endParaRPr>
          </a:p>
          <a:p>
            <a:pPr algn="ctr"/>
            <a:r>
              <a:rPr lang="en-US" sz="4400">
                <a:solidFill>
                  <a:srgbClr val="11C8FF"/>
                </a:solidFill>
                <a:latin typeface="Arial Black"/>
              </a:rPr>
              <a:t> </a:t>
            </a:r>
            <a:br>
              <a:rPr lang="en-US" sz="4400">
                <a:solidFill>
                  <a:srgbClr val="11C8FF"/>
                </a:solidFill>
                <a:latin typeface="Arial Black"/>
              </a:rPr>
            </a:br>
            <a:endParaRPr lang="en-US" sz="54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6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16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44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6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6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6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14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600">
              <a:solidFill>
                <a:srgbClr val="000000"/>
              </a:solidFill>
              <a:latin typeface="Arial Black"/>
            </a:endParaRPr>
          </a:p>
        </p:txBody>
      </p:sp>
      <p:sp>
        <p:nvSpPr>
          <p:cNvPr id="18437" name="Rectangle 5"/>
          <p:cNvSpPr>
            <a:spLocks noChangeArrowheads="1"/>
          </p:cNvSpPr>
          <p:nvPr/>
        </p:nvSpPr>
        <p:spPr bwMode="auto">
          <a:xfrm>
            <a:off x="914400" y="7239000"/>
            <a:ext cx="5262563" cy="1381125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ja-JP" altLang="en-US" sz="7200">
                <a:solidFill>
                  <a:srgbClr val="2C00FB"/>
                </a:solidFill>
                <a:latin typeface="Arial"/>
              </a:rPr>
              <a:t>“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r</a:t>
            </a:r>
            <a:r>
              <a:rPr lang="ja-JP" altLang="en-US" sz="7200">
                <a:solidFill>
                  <a:srgbClr val="2C00FB"/>
                </a:solidFill>
                <a:latin typeface="Arial"/>
              </a:rPr>
              <a:t>”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 vs. </a:t>
            </a:r>
            <a:r>
              <a:rPr lang="ja-JP" altLang="en-US" sz="7200">
                <a:solidFill>
                  <a:srgbClr val="2C00FB"/>
                </a:solidFill>
                <a:latin typeface="Arial"/>
              </a:rPr>
              <a:t>“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rr</a:t>
            </a:r>
            <a:r>
              <a:rPr lang="ja-JP" altLang="en-US" sz="7200">
                <a:solidFill>
                  <a:srgbClr val="2C00FB"/>
                </a:solidFill>
                <a:latin typeface="Arial"/>
              </a:rPr>
              <a:t>”</a:t>
            </a:r>
            <a:endParaRPr lang="en-US" sz="7200">
              <a:solidFill>
                <a:srgbClr val="2C00FB"/>
              </a:solidFill>
              <a:latin typeface="Arial Black" charset="0"/>
            </a:endParaRPr>
          </a:p>
        </p:txBody>
      </p:sp>
      <p:pic>
        <p:nvPicPr>
          <p:cNvPr id="18438" name="Picture 6" descr=" eyes5.gif                                                      00022822Macintosh HD                   BD4FD42A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28800" y="3048000"/>
            <a:ext cx="3209925" cy="241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3689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184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184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7" grpId="0" animBg="1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question-mark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955" y="762000"/>
            <a:ext cx="6858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295400" y="7924800"/>
            <a:ext cx="441689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800">
                <a:solidFill>
                  <a:srgbClr val="1822CD"/>
                </a:solidFill>
                <a:latin typeface="Arial Black"/>
              </a:rPr>
              <a:t>PREGUNTAS</a:t>
            </a:r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285890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17" y="3733800"/>
            <a:ext cx="5650705" cy="156966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9600">
                <a:latin typeface="Arial Black"/>
                <a:cs typeface="Arial Black"/>
              </a:rPr>
              <a:t>3 reglas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581400" y="5638800"/>
            <a:ext cx="20658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b="1"/>
              <a:t>básicas</a:t>
            </a:r>
          </a:p>
        </p:txBody>
      </p:sp>
    </p:spTree>
    <p:extLst>
      <p:ext uri="{BB962C8B-B14F-4D97-AF65-F5344CB8AC3E}">
        <p14:creationId xmlns:p14="http://schemas.microsoft.com/office/powerpoint/2010/main" val="317539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5650705" cy="1569660"/>
          </a:xfrm>
          <a:prstGeom prst="rect">
            <a:avLst/>
          </a:prstGeom>
          <a:solidFill>
            <a:srgbClr val="FFFF00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9600">
                <a:latin typeface="Arial Black"/>
                <a:cs typeface="Arial Black"/>
              </a:rPr>
              <a:t>3 reglas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26286" y="2667000"/>
            <a:ext cx="5875212" cy="923330"/>
          </a:xfrm>
          <a:prstGeom prst="rect">
            <a:avLst/>
          </a:prstGeom>
          <a:solidFill>
            <a:srgbClr val="50FFEA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4800" b="1"/>
              <a:t>1a. </a:t>
            </a:r>
            <a:r>
              <a:rPr lang="en-US" sz="5400" b="1">
                <a:solidFill>
                  <a:srgbClr val="0000FF"/>
                </a:solidFill>
              </a:rPr>
              <a:t>inicial</a:t>
            </a:r>
            <a:r>
              <a:rPr lang="en-US" sz="5400" b="1"/>
              <a:t> </a:t>
            </a:r>
            <a:r>
              <a:rPr lang="en-US" sz="4800" b="1"/>
              <a:t>de palabra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676400"/>
            <a:ext cx="63524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/>
              <a:t>Importará la </a:t>
            </a:r>
            <a:r>
              <a:rPr lang="en-US" sz="3600" b="1" u="sng"/>
              <a:t>posición</a:t>
            </a:r>
            <a:r>
              <a:rPr lang="en-US" sz="3600" b="1"/>
              <a:t> de la "r"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640" y="5906869"/>
            <a:ext cx="5925206" cy="92333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4800" b="1"/>
              <a:t>2. </a:t>
            </a:r>
            <a:r>
              <a:rPr lang="en-US" sz="5400" b="1">
                <a:solidFill>
                  <a:srgbClr val="0000FF"/>
                </a:solidFill>
              </a:rPr>
              <a:t>interior </a:t>
            </a:r>
            <a:r>
              <a:rPr lang="en-US" sz="4800" b="1"/>
              <a:t>de sílaba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7467600"/>
            <a:ext cx="5867400" cy="1015663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4800" b="1"/>
              <a:t>3. </a:t>
            </a:r>
            <a:r>
              <a:rPr lang="en-US" sz="6000" b="1">
                <a:solidFill>
                  <a:srgbClr val="0000FF"/>
                </a:solidFill>
              </a:rPr>
              <a:t>final </a:t>
            </a:r>
            <a:r>
              <a:rPr lang="en-US" sz="4800" b="1"/>
              <a:t>de sílaba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038600" y="3581400"/>
            <a:ext cx="16974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FF0000"/>
                </a:solidFill>
              </a:rPr>
              <a:t>R</a:t>
            </a:r>
            <a:r>
              <a:rPr lang="en-US" sz="3600"/>
              <a:t>a-món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343400" y="6897469"/>
            <a:ext cx="15183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c</a:t>
            </a:r>
            <a:r>
              <a:rPr lang="en-US" sz="3600" b="1">
                <a:solidFill>
                  <a:srgbClr val="FF0000"/>
                </a:solidFill>
              </a:rPr>
              <a:t>r</a:t>
            </a:r>
            <a:r>
              <a:rPr lang="en-US" sz="3600"/>
              <a:t>e-ma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648200" y="8497669"/>
            <a:ext cx="15440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co-me</a:t>
            </a:r>
            <a:r>
              <a:rPr lang="en-US" sz="3600" b="1">
                <a:solidFill>
                  <a:srgbClr val="FF0000"/>
                </a:solidFill>
              </a:rPr>
              <a:t>r</a:t>
            </a:r>
            <a:endParaRPr lang="en-US" sz="3600"/>
          </a:p>
        </p:txBody>
      </p:sp>
      <p:sp>
        <p:nvSpPr>
          <p:cNvPr id="12" name="TextBox 11"/>
          <p:cNvSpPr txBox="1"/>
          <p:nvPr/>
        </p:nvSpPr>
        <p:spPr>
          <a:xfrm>
            <a:off x="10649" y="4267200"/>
            <a:ext cx="5875212" cy="923330"/>
          </a:xfrm>
          <a:prstGeom prst="rect">
            <a:avLst/>
          </a:prstGeom>
          <a:solidFill>
            <a:srgbClr val="50FFEA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4800" b="1"/>
              <a:t>1b. </a:t>
            </a:r>
            <a:r>
              <a:rPr lang="en-US" sz="5400" b="1">
                <a:solidFill>
                  <a:srgbClr val="0000FF"/>
                </a:solidFill>
              </a:rPr>
              <a:t>inicial</a:t>
            </a:r>
            <a:r>
              <a:rPr lang="en-US" sz="5400" b="1"/>
              <a:t> </a:t>
            </a:r>
            <a:r>
              <a:rPr lang="en-US" sz="4800" b="1"/>
              <a:t>de sílaba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710275" y="5105400"/>
            <a:ext cx="2004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En-</a:t>
            </a:r>
            <a:r>
              <a:rPr lang="en-US" sz="3600" b="1">
                <a:solidFill>
                  <a:srgbClr val="FF0000"/>
                </a:solidFill>
              </a:rPr>
              <a:t>r</a:t>
            </a:r>
            <a:r>
              <a:rPr lang="en-US" sz="3600"/>
              <a:t>i-que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943600" y="2971800"/>
            <a:ext cx="9669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/rrr/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945856" y="4491335"/>
            <a:ext cx="9669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/rrr/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6083429" y="6096000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/r/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096000" y="7772400"/>
            <a:ext cx="59503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/>
              <a:t>/r/</a:t>
            </a:r>
          </a:p>
        </p:txBody>
      </p:sp>
      <p:cxnSp>
        <p:nvCxnSpPr>
          <p:cNvPr id="19" name="Straight Connector 18"/>
          <p:cNvCxnSpPr/>
          <p:nvPr/>
        </p:nvCxnSpPr>
        <p:spPr bwMode="auto">
          <a:xfrm>
            <a:off x="0" y="5715000"/>
            <a:ext cx="68580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346761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3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7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accel="100000" fill="hold">
                                          <p:stCondLst>
                                            <p:cond delay="27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56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3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7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accel="100000" fill="hold">
                                          <p:stCondLst>
                                            <p:cond delay="27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6" presetClass="entr" presetSubtype="0" fill="hold" grpId="0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3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3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7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accel="100000" fill="hold">
                                          <p:stCondLst>
                                            <p:cond delay="27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3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7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accel="100000" fill="hold">
                                          <p:stCondLst>
                                            <p:cond delay="27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5" grpId="0" animBg="1"/>
      <p:bldP spid="6" grpId="0" animBg="1"/>
      <p:bldP spid="7" grpId="0"/>
      <p:bldP spid="10" grpId="0"/>
      <p:bldP spid="11" grpId="0"/>
      <p:bldP spid="12" grpId="0" animBg="1"/>
      <p:bldP spid="13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0"/>
            <a:ext cx="6858000" cy="9144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8" name="Picture 7" descr="2438681104_8aa5c84ae8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981200"/>
            <a:ext cx="6877649" cy="4573905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 bwMode="auto">
          <a:xfrm>
            <a:off x="3505200" y="3124200"/>
            <a:ext cx="685800" cy="6096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Notched Right Arrow 10"/>
          <p:cNvSpPr/>
          <p:nvPr/>
        </p:nvSpPr>
        <p:spPr bwMode="auto">
          <a:xfrm rot="14457707">
            <a:off x="3131858" y="4399258"/>
            <a:ext cx="2971800" cy="6858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43000" y="7086600"/>
            <a:ext cx="42322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FFFFFF"/>
                </a:solidFill>
                <a:latin typeface="Arial Black"/>
                <a:cs typeface="Arial Black"/>
              </a:rPr>
              <a:t>Regla #1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47800" y="609600"/>
            <a:ext cx="4083169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4800"/>
              <a:t>Inicial de sílaba</a:t>
            </a:r>
          </a:p>
        </p:txBody>
      </p:sp>
    </p:spTree>
    <p:extLst>
      <p:ext uri="{BB962C8B-B14F-4D97-AF65-F5344CB8AC3E}">
        <p14:creationId xmlns:p14="http://schemas.microsoft.com/office/powerpoint/2010/main" val="2186047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0" y="1600200"/>
            <a:ext cx="6135815" cy="1569660"/>
          </a:xfrm>
          <a:prstGeom prst="rect">
            <a:avLst/>
          </a:prstGeom>
          <a:solidFill>
            <a:srgbClr val="50FFE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/>
              <a:t>E</a:t>
            </a:r>
            <a:r>
              <a:rPr lang="en-US" sz="9600" b="1" u="sng"/>
              <a:t>n</a:t>
            </a:r>
            <a:r>
              <a:rPr lang="en-US" sz="9600" b="1"/>
              <a:t>—</a:t>
            </a:r>
            <a:r>
              <a:rPr lang="en-US" sz="9600" b="1">
                <a:solidFill>
                  <a:srgbClr val="FF2409"/>
                </a:solidFill>
              </a:rPr>
              <a:t>r</a:t>
            </a:r>
            <a:r>
              <a:rPr lang="en-US" sz="9600" b="1"/>
              <a:t>i-que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543562"/>
            <a:ext cx="6858000" cy="1661993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5400" u="sng">
                <a:solidFill>
                  <a:srgbClr val="FF0000"/>
                </a:solidFill>
                <a:latin typeface="Arial Black"/>
                <a:cs typeface="Arial Black"/>
              </a:rPr>
              <a:t>Inicial</a:t>
            </a:r>
            <a:r>
              <a:rPr lang="en-US" sz="5400">
                <a:solidFill>
                  <a:srgbClr val="FF0000"/>
                </a:solidFill>
                <a:latin typeface="Arial Black"/>
                <a:cs typeface="Arial Black"/>
              </a:rPr>
              <a:t> de </a:t>
            </a:r>
            <a:r>
              <a:rPr lang="en-US" sz="5400" u="sng">
                <a:solidFill>
                  <a:srgbClr val="FF0000"/>
                </a:solidFill>
                <a:latin typeface="Arial Black"/>
                <a:cs typeface="Arial Black"/>
              </a:rPr>
              <a:t>sílaba</a:t>
            </a:r>
            <a:r>
              <a:rPr lang="en-US" sz="5400">
                <a:solidFill>
                  <a:srgbClr val="FF0000"/>
                </a:solidFill>
                <a:latin typeface="Arial Black"/>
                <a:cs typeface="Arial Black"/>
              </a:rPr>
              <a:t> = </a:t>
            </a:r>
            <a:r>
              <a:rPr lang="en-US" sz="4400">
                <a:solidFill>
                  <a:srgbClr val="FF0000"/>
                </a:solidFill>
                <a:latin typeface="Arial Black"/>
                <a:cs typeface="Arial Black"/>
              </a:rPr>
              <a:t>[rrrrrrrr]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0" y="3505200"/>
            <a:ext cx="6750566" cy="144655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8800" b="1"/>
              <a:t>a</a:t>
            </a:r>
            <a:r>
              <a:rPr lang="en-US" sz="8800" b="1" u="sng"/>
              <a:t>l</a:t>
            </a:r>
            <a:r>
              <a:rPr lang="en-US" sz="8800" b="1"/>
              <a:t>—</a:t>
            </a:r>
            <a:r>
              <a:rPr lang="en-US" sz="8800" b="1">
                <a:solidFill>
                  <a:srgbClr val="FF2409"/>
                </a:solidFill>
              </a:rPr>
              <a:t>r</a:t>
            </a:r>
            <a:r>
              <a:rPr lang="en-US" sz="8800" b="1"/>
              <a:t>e-de-dor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25400" y="5257800"/>
            <a:ext cx="4357082" cy="1569660"/>
          </a:xfrm>
          <a:prstGeom prst="rect">
            <a:avLst/>
          </a:prstGeom>
          <a:solidFill>
            <a:srgbClr val="50FFE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>
                <a:solidFill>
                  <a:srgbClr val="FF2409"/>
                </a:solidFill>
              </a:rPr>
              <a:t>R</a:t>
            </a:r>
            <a:r>
              <a:rPr lang="en-US" sz="9600" b="1"/>
              <a:t>a-quel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90493" y="7086600"/>
            <a:ext cx="1167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 3x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28600"/>
            <a:ext cx="46214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/>
              <a:t>Después de </a:t>
            </a:r>
            <a:r>
              <a:rPr lang="en-US" sz="3600" b="1"/>
              <a:t>consonante </a:t>
            </a:r>
          </a:p>
          <a:p>
            <a:r>
              <a:rPr lang="en-US" sz="3600"/>
              <a:t>(y/o </a:t>
            </a:r>
            <a:r>
              <a:rPr lang="en-US" sz="3600" b="1"/>
              <a:t>inicio</a:t>
            </a:r>
            <a:r>
              <a:rPr lang="en-US" sz="3600"/>
              <a:t> </a:t>
            </a:r>
            <a:r>
              <a:rPr lang="en-US" sz="3600" b="1"/>
              <a:t>de palabra</a:t>
            </a:r>
            <a:r>
              <a:rPr lang="en-US" sz="360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271940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animBg="1"/>
      <p:bldP spid="7" grpId="0" animBg="1"/>
      <p:bldP spid="8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Rectangle 3"/>
          <p:cNvSpPr>
            <a:spLocks noChangeArrowheads="1"/>
          </p:cNvSpPr>
          <p:nvPr/>
        </p:nvSpPr>
        <p:spPr bwMode="auto">
          <a:xfrm>
            <a:off x="0" y="0"/>
            <a:ext cx="6858000" cy="5576888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CR" sz="7200">
                <a:solidFill>
                  <a:srgbClr val="0000FF"/>
                </a:solidFill>
                <a:latin typeface="Palatino" charset="0"/>
              </a:rPr>
              <a:t> </a:t>
            </a:r>
            <a:r>
              <a:rPr lang="es-CR" sz="7200">
                <a:latin typeface="Palatino" charset="0"/>
              </a:rPr>
              <a:t> 	al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ededor	</a:t>
            </a:r>
          </a:p>
          <a:p>
            <a:r>
              <a:rPr lang="es-CR" sz="7200">
                <a:latin typeface="Palatino" charset="0"/>
              </a:rPr>
              <a:t>	E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ique	</a:t>
            </a:r>
          </a:p>
          <a:p>
            <a:r>
              <a:rPr lang="es-CR" sz="7200">
                <a:latin typeface="Palatino" charset="0"/>
              </a:rPr>
              <a:t>	e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iquecer	</a:t>
            </a:r>
          </a:p>
          <a:p>
            <a:r>
              <a:rPr lang="es-CR" sz="7200">
                <a:latin typeface="Palatino" charset="0"/>
              </a:rPr>
              <a:t>	so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eír	</a:t>
            </a:r>
          </a:p>
          <a:p>
            <a:r>
              <a:rPr lang="es-CR" sz="7200">
                <a:latin typeface="Palatino" charset="0"/>
              </a:rPr>
              <a:t>	ho</a:t>
            </a:r>
            <a:r>
              <a:rPr lang="es-CR" sz="7200">
                <a:solidFill>
                  <a:srgbClr val="FF0000"/>
                </a:solidFill>
                <a:latin typeface="Palatino" charset="0"/>
              </a:rPr>
              <a:t>n—</a:t>
            </a:r>
            <a:r>
              <a:rPr lang="es-CR" sz="7200" u="sng">
                <a:solidFill>
                  <a:srgbClr val="FF0000"/>
                </a:solidFill>
                <a:latin typeface="Palatino" charset="0"/>
              </a:rPr>
              <a:t>r</a:t>
            </a:r>
            <a:r>
              <a:rPr lang="es-CR" sz="7200">
                <a:latin typeface="Palatino" charset="0"/>
              </a:rPr>
              <a:t>a	</a:t>
            </a:r>
            <a:endParaRPr lang="en-US" sz="7200">
              <a:latin typeface="Palatino" charset="0"/>
            </a:endParaRPr>
          </a:p>
        </p:txBody>
      </p:sp>
      <p:sp>
        <p:nvSpPr>
          <p:cNvPr id="11268" name="Rectangle 4"/>
          <p:cNvSpPr>
            <a:spLocks noChangeArrowheads="1"/>
          </p:cNvSpPr>
          <p:nvPr/>
        </p:nvSpPr>
        <p:spPr bwMode="auto">
          <a:xfrm>
            <a:off x="253603" y="6324600"/>
            <a:ext cx="6602413" cy="22875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457200" indent="-457200"/>
            <a:r>
              <a:rPr lang="ja-JP" altLang="en-US" sz="4800" b="1">
                <a:latin typeface="Arial"/>
              </a:rPr>
              <a:t>“</a:t>
            </a:r>
            <a:r>
              <a:rPr lang="en-US" sz="4800" b="1"/>
              <a:t>rr múltiple</a:t>
            </a:r>
            <a:r>
              <a:rPr lang="ja-JP" altLang="en-US" sz="4800" b="1">
                <a:latin typeface="Arial"/>
              </a:rPr>
              <a:t>”</a:t>
            </a:r>
            <a:r>
              <a:rPr lang="en-US" sz="4800" b="1"/>
              <a:t> después de</a:t>
            </a:r>
          </a:p>
          <a:p>
            <a:pPr marL="457200" indent="-457200">
              <a:buFont typeface="Times" charset="0"/>
              <a:buAutoNum type="arabicParenR"/>
            </a:pPr>
            <a:r>
              <a:rPr lang="en-US" sz="4800"/>
              <a:t>  consonante</a:t>
            </a:r>
          </a:p>
          <a:p>
            <a:pPr marL="457200" indent="-457200">
              <a:buFont typeface="Times" charset="0"/>
              <a:buAutoNum type="arabicParenR"/>
            </a:pPr>
            <a:r>
              <a:rPr lang="en-US" sz="4800"/>
              <a:t>  sílaba </a:t>
            </a:r>
          </a:p>
        </p:txBody>
      </p:sp>
    </p:spTree>
    <p:extLst>
      <p:ext uri="{BB962C8B-B14F-4D97-AF65-F5344CB8AC3E}">
        <p14:creationId xmlns:p14="http://schemas.microsoft.com/office/powerpoint/2010/main" val="993908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0"/>
            <a:ext cx="6858000" cy="9144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8" name="Picture 7" descr="2438681104_8aa5c84ae8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981200"/>
            <a:ext cx="6877649" cy="4573905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 bwMode="auto">
          <a:xfrm>
            <a:off x="3505200" y="3124200"/>
            <a:ext cx="685800" cy="6096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Notched Right Arrow 10"/>
          <p:cNvSpPr/>
          <p:nvPr/>
        </p:nvSpPr>
        <p:spPr bwMode="auto">
          <a:xfrm rot="14457707">
            <a:off x="3131858" y="4399258"/>
            <a:ext cx="2971800" cy="6858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43000" y="7086600"/>
            <a:ext cx="42322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FFFFFF"/>
                </a:solidFill>
                <a:latin typeface="Arial Black"/>
                <a:cs typeface="Arial Black"/>
              </a:rPr>
              <a:t>Regla #2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47800" y="609600"/>
            <a:ext cx="4354978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4800"/>
              <a:t>Interior de sílaba</a:t>
            </a:r>
          </a:p>
        </p:txBody>
      </p:sp>
    </p:spTree>
    <p:extLst>
      <p:ext uri="{BB962C8B-B14F-4D97-AF65-F5344CB8AC3E}">
        <p14:creationId xmlns:p14="http://schemas.microsoft.com/office/powerpoint/2010/main" val="2786402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ChangeArrowheads="1"/>
          </p:cNvSpPr>
          <p:nvPr/>
        </p:nvSpPr>
        <p:spPr bwMode="auto">
          <a:xfrm>
            <a:off x="0" y="685800"/>
            <a:ext cx="6641662" cy="1446550"/>
          </a:xfrm>
          <a:prstGeom prst="rect">
            <a:avLst/>
          </a:prstGeom>
          <a:solidFill>
            <a:srgbClr val="50FFEA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8800" b="1"/>
              <a:t>En—</a:t>
            </a:r>
            <a:r>
              <a:rPr lang="en-US" sz="8800" b="1">
                <a:solidFill>
                  <a:srgbClr val="FF2409"/>
                </a:solidFill>
              </a:rPr>
              <a:t>rrr</a:t>
            </a:r>
            <a:r>
              <a:rPr lang="en-US" sz="8800" b="1"/>
              <a:t>i-que</a:t>
            </a:r>
          </a:p>
        </p:txBody>
      </p:sp>
      <p:sp>
        <p:nvSpPr>
          <p:cNvPr id="6148" name="Rectangle 4"/>
          <p:cNvSpPr>
            <a:spLocks noChangeArrowheads="1"/>
          </p:cNvSpPr>
          <p:nvPr/>
        </p:nvSpPr>
        <p:spPr bwMode="auto">
          <a:xfrm>
            <a:off x="0" y="3733800"/>
            <a:ext cx="4458673" cy="156966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9600" b="1"/>
              <a:t> a—</a:t>
            </a:r>
            <a:r>
              <a:rPr lang="en-US" sz="9600" b="1">
                <a:solidFill>
                  <a:schemeClr val="accent2"/>
                </a:solidFill>
              </a:rPr>
              <a:t>g</a:t>
            </a:r>
            <a:r>
              <a:rPr lang="en-US" sz="9600" b="1">
                <a:solidFill>
                  <a:srgbClr val="FF2409"/>
                </a:solidFill>
              </a:rPr>
              <a:t>r</a:t>
            </a:r>
            <a:r>
              <a:rPr lang="en-US" sz="9600" b="1"/>
              <a:t>io</a:t>
            </a:r>
          </a:p>
        </p:txBody>
      </p:sp>
      <p:sp>
        <p:nvSpPr>
          <p:cNvPr id="6150" name="AutoShape 6"/>
          <p:cNvSpPr>
            <a:spLocks noChangeArrowheads="1"/>
          </p:cNvSpPr>
          <p:nvPr/>
        </p:nvSpPr>
        <p:spPr bwMode="auto">
          <a:xfrm rot="860687">
            <a:off x="2777835" y="2364952"/>
            <a:ext cx="762000" cy="990600"/>
          </a:xfrm>
          <a:prstGeom prst="upDownArrow">
            <a:avLst>
              <a:gd name="adj1" fmla="val 50000"/>
              <a:gd name="adj2" fmla="val 26000"/>
            </a:avLst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0" y="7467600"/>
            <a:ext cx="6858000" cy="1754327"/>
          </a:xfrm>
          <a:prstGeom prst="rect">
            <a:avLst/>
          </a:prstGeom>
          <a:solidFill>
            <a:srgbClr val="FFFF00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solidFill>
                  <a:srgbClr val="FF0000"/>
                </a:solidFill>
                <a:latin typeface="Arial Black"/>
                <a:cs typeface="Arial Black"/>
              </a:rPr>
              <a:t>NO inicial </a:t>
            </a:r>
            <a:r>
              <a:rPr lang="en-US" sz="4000">
                <a:solidFill>
                  <a:srgbClr val="FF0000"/>
                </a:solidFill>
                <a:latin typeface="Arial Black"/>
                <a:cs typeface="Arial Black"/>
              </a:rPr>
              <a:t>de sílaba </a:t>
            </a:r>
            <a:r>
              <a:rPr lang="en-US" sz="4400">
                <a:solidFill>
                  <a:srgbClr val="FF0000"/>
                </a:solidFill>
                <a:latin typeface="Arial Black"/>
                <a:cs typeface="Arial Black"/>
              </a:rPr>
              <a:t>=</a:t>
            </a:r>
            <a:r>
              <a:rPr lang="en-US" sz="5400">
                <a:solidFill>
                  <a:srgbClr val="FF0000"/>
                </a:solidFill>
                <a:latin typeface="Arial Black"/>
                <a:cs typeface="Arial Black"/>
              </a:rPr>
              <a:t> </a:t>
            </a:r>
            <a:r>
              <a:rPr lang="en-US" sz="4400">
                <a:solidFill>
                  <a:srgbClr val="FF0000"/>
                </a:solidFill>
                <a:latin typeface="Arial Black"/>
                <a:cs typeface="Arial Black"/>
              </a:rPr>
              <a:t>[r] simple</a:t>
            </a:r>
            <a:endParaRPr lang="en-US" sz="3200">
              <a:solidFill>
                <a:srgbClr val="FF0000"/>
              </a:solidFill>
              <a:latin typeface="Arial Black"/>
              <a:cs typeface="Arial Black"/>
            </a:endParaRP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29172" y="5562600"/>
            <a:ext cx="6078707" cy="1569660"/>
          </a:xfrm>
          <a:prstGeom prst="rect">
            <a:avLst/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9600" b="1"/>
              <a:t> Al—</a:t>
            </a:r>
            <a:r>
              <a:rPr lang="en-US" sz="9600" b="1">
                <a:solidFill>
                  <a:schemeClr val="accent2"/>
                </a:solidFill>
              </a:rPr>
              <a:t>f</a:t>
            </a:r>
            <a:r>
              <a:rPr lang="en-US" sz="9600" b="1">
                <a:solidFill>
                  <a:srgbClr val="FF2409"/>
                </a:solidFill>
              </a:rPr>
              <a:t>r</a:t>
            </a:r>
            <a:r>
              <a:rPr lang="en-US" sz="9600" b="1"/>
              <a:t>e-do</a:t>
            </a:r>
          </a:p>
        </p:txBody>
      </p:sp>
    </p:spTree>
    <p:extLst>
      <p:ext uri="{BB962C8B-B14F-4D97-AF65-F5344CB8AC3E}">
        <p14:creationId xmlns:p14="http://schemas.microsoft.com/office/powerpoint/2010/main" val="24294953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800"/>
                            </p:stCondLst>
                            <p:childTnLst>
                              <p:par>
                                <p:cTn id="20" presetID="35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61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 animBg="1"/>
      <p:bldP spid="6148" grpId="0" animBg="1"/>
      <p:bldP spid="6150" grpId="0" animBg="1"/>
      <p:bldP spid="6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0" y="0"/>
            <a:ext cx="6858000" cy="9144000"/>
          </a:xfrm>
          <a:prstGeom prst="rect">
            <a:avLst/>
          </a:prstGeom>
          <a:solidFill>
            <a:schemeClr val="tx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pic>
        <p:nvPicPr>
          <p:cNvPr id="8" name="Picture 7" descr="2438681104_8aa5c84ae8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981200"/>
            <a:ext cx="6877649" cy="4573905"/>
          </a:xfrm>
          <a:prstGeom prst="rect">
            <a:avLst/>
          </a:prstGeom>
        </p:spPr>
      </p:pic>
      <p:sp>
        <p:nvSpPr>
          <p:cNvPr id="10" name="Frame 9"/>
          <p:cNvSpPr/>
          <p:nvPr/>
        </p:nvSpPr>
        <p:spPr bwMode="auto">
          <a:xfrm>
            <a:off x="3505200" y="3124200"/>
            <a:ext cx="685800" cy="609600"/>
          </a:xfrm>
          <a:prstGeom prst="frame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1" name="Notched Right Arrow 10"/>
          <p:cNvSpPr/>
          <p:nvPr/>
        </p:nvSpPr>
        <p:spPr bwMode="auto">
          <a:xfrm rot="14457707">
            <a:off x="3131858" y="4399258"/>
            <a:ext cx="2971800" cy="685800"/>
          </a:xfrm>
          <a:prstGeom prst="notchedRightArrow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43000" y="7086600"/>
            <a:ext cx="42322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>
                <a:solidFill>
                  <a:srgbClr val="FFFFFF"/>
                </a:solidFill>
                <a:latin typeface="Arial Black"/>
                <a:cs typeface="Arial Black"/>
              </a:rPr>
              <a:t>Regla #3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482407" y="609600"/>
            <a:ext cx="3775393" cy="83099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4800"/>
              <a:t>Final de sílaba</a:t>
            </a:r>
          </a:p>
        </p:txBody>
      </p:sp>
    </p:spTree>
    <p:extLst>
      <p:ext uri="{BB962C8B-B14F-4D97-AF65-F5344CB8AC3E}">
        <p14:creationId xmlns:p14="http://schemas.microsoft.com/office/powerpoint/2010/main" val="2786402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3"/>
          <p:cNvSpPr>
            <a:spLocks noChangeArrowheads="1"/>
          </p:cNvSpPr>
          <p:nvPr/>
        </p:nvSpPr>
        <p:spPr bwMode="auto">
          <a:xfrm>
            <a:off x="-28511" y="5562600"/>
            <a:ext cx="6858000" cy="1938992"/>
          </a:xfrm>
          <a:prstGeom prst="rect">
            <a:avLst/>
          </a:prstGeom>
          <a:solidFill>
            <a:srgbClr val="99FF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ja-JP" altLang="en-US" sz="6000" b="1">
                <a:latin typeface="Arial"/>
              </a:rPr>
              <a:t>“</a:t>
            </a:r>
            <a:r>
              <a:rPr lang="en-US" sz="6000" b="1"/>
              <a:t>r</a:t>
            </a:r>
            <a:r>
              <a:rPr lang="ja-JP" altLang="en-US" sz="6000" b="1">
                <a:latin typeface="Arial"/>
              </a:rPr>
              <a:t>”</a:t>
            </a:r>
            <a:r>
              <a:rPr lang="en-US" sz="6000" b="1"/>
              <a:t> </a:t>
            </a:r>
            <a:r>
              <a:rPr lang="en-US" sz="6000" b="1" u="sng"/>
              <a:t>final</a:t>
            </a:r>
            <a:r>
              <a:rPr lang="en-US" sz="6000" b="1"/>
              <a:t> de palabra o sílaba</a:t>
            </a: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-32038" y="0"/>
            <a:ext cx="3673602" cy="156966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/>
              <a:t>habla</a:t>
            </a:r>
            <a:r>
              <a:rPr lang="en-US" sz="9600" b="1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2198" y="1981200"/>
            <a:ext cx="3467616" cy="156966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/>
              <a:t>come</a:t>
            </a:r>
            <a:r>
              <a:rPr lang="en-US" sz="9600" b="1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3733800"/>
            <a:ext cx="4224233" cy="156966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r>
              <a:rPr lang="en-US" sz="9600" b="1"/>
              <a:t>tenedo</a:t>
            </a:r>
            <a:r>
              <a:rPr lang="en-US" sz="9600" b="1">
                <a:solidFill>
                  <a:srgbClr val="FF0000"/>
                </a:solidFill>
              </a:rPr>
              <a:t>r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0" y="7620000"/>
            <a:ext cx="6858000" cy="150810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rgbClr val="FF0000"/>
                </a:solidFill>
                <a:latin typeface="Arial Black"/>
                <a:cs typeface="Arial Black"/>
              </a:rPr>
              <a:t>[r] o [rrrr] </a:t>
            </a:r>
            <a:br>
              <a:rPr lang="en-US" sz="6000">
                <a:solidFill>
                  <a:srgbClr val="FF0000"/>
                </a:solidFill>
                <a:latin typeface="Arial Black"/>
                <a:cs typeface="Arial Black"/>
              </a:rPr>
            </a:br>
            <a:r>
              <a:rPr lang="en-US" sz="3200">
                <a:solidFill>
                  <a:schemeClr val="accent2">
                    <a:lumMod val="75000"/>
                  </a:schemeClr>
                </a:solidFill>
                <a:latin typeface="Arial Black"/>
                <a:cs typeface="Arial Black"/>
              </a:rPr>
              <a:t>(¡escoja Usted!)</a:t>
            </a:r>
          </a:p>
        </p:txBody>
      </p:sp>
      <p:pic>
        <p:nvPicPr>
          <p:cNvPr id="3" name="Picture 2" descr="smiley-face.jpe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67200" y="228600"/>
            <a:ext cx="2590800" cy="25908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690493" y="4800600"/>
            <a:ext cx="11675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 3x</a:t>
            </a:r>
          </a:p>
        </p:txBody>
      </p:sp>
    </p:spTree>
    <p:extLst>
      <p:ext uri="{BB962C8B-B14F-4D97-AF65-F5344CB8AC3E}">
        <p14:creationId xmlns:p14="http://schemas.microsoft.com/office/powerpoint/2010/main" val="3211749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ChangeArrowheads="1"/>
          </p:cNvSpPr>
          <p:nvPr/>
        </p:nvSpPr>
        <p:spPr bwMode="auto">
          <a:xfrm>
            <a:off x="-1752600" y="1295400"/>
            <a:ext cx="8686800" cy="679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s-CR" sz="4400" b="1">
                <a:solidFill>
                  <a:srgbClr val="0000FF"/>
                </a:solidFill>
                <a:latin typeface="Palatino" charset="0"/>
              </a:rPr>
              <a:t>	8a.	</a:t>
            </a:r>
            <a:r>
              <a:rPr lang="es-CR" sz="4400" b="1">
                <a:latin typeface="Palatino" charset="0"/>
              </a:rPr>
              <a:t>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 con 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 ciga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o, …</a:t>
            </a:r>
          </a:p>
          <a:p>
            <a:endParaRPr lang="es-CR" sz="4400" b="1">
              <a:latin typeface="Palatino" charset="0"/>
            </a:endParaRPr>
          </a:p>
          <a:p>
            <a:r>
              <a:rPr lang="es-CR" sz="4400" b="1">
                <a:latin typeface="Palatino" charset="0"/>
              </a:rPr>
              <a:t>	</a:t>
            </a:r>
            <a:r>
              <a:rPr lang="es-CR" sz="4400" b="1">
                <a:solidFill>
                  <a:srgbClr val="0000FF"/>
                </a:solidFill>
                <a:latin typeface="Palatino" charset="0"/>
              </a:rPr>
              <a:t>8b.	</a:t>
            </a:r>
            <a:r>
              <a:rPr lang="es-CR" sz="4400" b="1">
                <a:latin typeface="Palatino" charset="0"/>
              </a:rPr>
              <a:t>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 con 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 ba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il, …</a:t>
            </a:r>
          </a:p>
          <a:p>
            <a:endParaRPr lang="es-CR" sz="4400" b="1">
              <a:latin typeface="Palatino" charset="0"/>
            </a:endParaRPr>
          </a:p>
          <a:p>
            <a:r>
              <a:rPr lang="es-CR" sz="4400" b="1">
                <a:latin typeface="Palatino" charset="0"/>
              </a:rPr>
              <a:t>	</a:t>
            </a:r>
            <a:r>
              <a:rPr lang="es-CR" sz="4400" b="1">
                <a:solidFill>
                  <a:srgbClr val="0000FF"/>
                </a:solidFill>
                <a:latin typeface="Palatino" charset="0"/>
              </a:rPr>
              <a:t>8c.	</a:t>
            </a:r>
            <a:r>
              <a:rPr lang="es-CR" sz="4400" b="1" u="sng">
                <a:latin typeface="Palatino" charset="0"/>
              </a:rPr>
              <a:t>r</a:t>
            </a:r>
            <a:r>
              <a:rPr lang="es-CR" sz="4400" b="1">
                <a:latin typeface="Palatino" charset="0"/>
              </a:rPr>
              <a:t>ápido co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en los ca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os …</a:t>
            </a:r>
          </a:p>
          <a:p>
            <a:endParaRPr lang="es-CR" sz="4400" b="1">
              <a:latin typeface="Palatino" charset="0"/>
            </a:endParaRPr>
          </a:p>
          <a:p>
            <a:r>
              <a:rPr lang="es-CR" sz="4400" b="1">
                <a:latin typeface="Palatino" charset="0"/>
              </a:rPr>
              <a:t>	</a:t>
            </a:r>
            <a:r>
              <a:rPr lang="es-CR" sz="4400" b="1">
                <a:solidFill>
                  <a:srgbClr val="0000FF"/>
                </a:solidFill>
                <a:latin typeface="Palatino" charset="0"/>
              </a:rPr>
              <a:t>8d.	</a:t>
            </a:r>
            <a:r>
              <a:rPr lang="es-CR" sz="4400" b="1">
                <a:latin typeface="Palatino" charset="0"/>
              </a:rPr>
              <a:t>ca</a:t>
            </a:r>
            <a:r>
              <a:rPr lang="es-CR" sz="4400" b="1" u="sng">
                <a:latin typeface="Palatino" charset="0"/>
              </a:rPr>
              <a:t>r</a:t>
            </a:r>
            <a:r>
              <a:rPr lang="es-CR" sz="4400" b="1">
                <a:latin typeface="Palatino" charset="0"/>
              </a:rPr>
              <a:t>gados de azúca</a:t>
            </a:r>
            <a:r>
              <a:rPr lang="es-CR" sz="4400" b="1" u="sng">
                <a:latin typeface="Palatino" charset="0"/>
              </a:rPr>
              <a:t>r</a:t>
            </a:r>
            <a:r>
              <a:rPr lang="es-CR" sz="4400" b="1">
                <a:latin typeface="Palatino" charset="0"/>
              </a:rPr>
              <a:t> …</a:t>
            </a:r>
          </a:p>
          <a:p>
            <a:endParaRPr lang="es-CR" sz="4400" b="1">
              <a:latin typeface="Palatino" charset="0"/>
            </a:endParaRPr>
          </a:p>
          <a:p>
            <a:r>
              <a:rPr lang="es-CR" sz="4400" b="1">
                <a:latin typeface="Palatino" charset="0"/>
              </a:rPr>
              <a:t>	</a:t>
            </a:r>
            <a:r>
              <a:rPr lang="es-CR" sz="4400" b="1">
                <a:solidFill>
                  <a:srgbClr val="0000FF"/>
                </a:solidFill>
                <a:latin typeface="Palatino" charset="0"/>
              </a:rPr>
              <a:t>8e.	</a:t>
            </a:r>
            <a:r>
              <a:rPr lang="es-CR" sz="4400" b="1">
                <a:latin typeface="Palatino" charset="0"/>
              </a:rPr>
              <a:t>del fe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oca</a:t>
            </a:r>
            <a:r>
              <a:rPr lang="es-CR" sz="4400" b="1" u="sng">
                <a:latin typeface="Palatino" charset="0"/>
              </a:rPr>
              <a:t>rr</a:t>
            </a:r>
            <a:r>
              <a:rPr lang="es-CR" sz="4400" b="1">
                <a:latin typeface="Palatino" charset="0"/>
              </a:rPr>
              <a:t>il.</a:t>
            </a:r>
          </a:p>
          <a:p>
            <a:endParaRPr lang="en-US" sz="4400" b="1"/>
          </a:p>
        </p:txBody>
      </p:sp>
    </p:spTree>
    <p:extLst>
      <p:ext uri="{BB962C8B-B14F-4D97-AF65-F5344CB8AC3E}">
        <p14:creationId xmlns:p14="http://schemas.microsoft.com/office/powerpoint/2010/main" val="3925249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0" y="0"/>
            <a:ext cx="6858000" cy="9144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Black" charset="0"/>
              <a:ea typeface="ＭＳ Ｐゴシック" charset="0"/>
            </a:endParaRP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0"/>
            <a:ext cx="6858000" cy="2431435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8000" dirty="0" smtClean="0">
                <a:solidFill>
                  <a:srgbClr val="FFFFFF"/>
                </a:solidFill>
                <a:effectLst>
                  <a:reflection blurRad="6350" stA="55000" endA="300" endPos="45500" dir="5400000" sy="-100000" algn="bl" rotWithShape="0"/>
                </a:effectLst>
                <a:cs typeface="+mn-cs"/>
              </a:rPr>
              <a:t>HOY</a:t>
            </a:r>
          </a:p>
          <a:p>
            <a:pPr algn="ctr">
              <a:defRPr/>
            </a:pPr>
            <a:endParaRPr lang="en-US" sz="7200" dirty="0">
              <a:solidFill>
                <a:srgbClr val="FFFFFF"/>
              </a:solidFill>
              <a:effectLst>
                <a:reflection blurRad="6350" stA="55000" endA="300" endPos="45500" dir="5400000" sy="-100000" algn="bl" rotWithShape="0"/>
              </a:effectLst>
              <a:cs typeface="+mn-cs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0" y="6629400"/>
            <a:ext cx="6858000" cy="2554545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  <a:ex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8000" b="1" dirty="0" smtClean="0">
                <a:solidFill>
                  <a:srgbClr val="FFFFFF"/>
                </a:solidFill>
              </a:rPr>
              <a:t>REPASO</a:t>
            </a:r>
          </a:p>
          <a:p>
            <a:pPr algn="ctr">
              <a:defRPr/>
            </a:pPr>
            <a:r>
              <a:rPr lang="en-US" sz="8000" b="1" dirty="0">
                <a:solidFill>
                  <a:srgbClr val="FFFFFF"/>
                </a:solidFill>
              </a:rPr>
              <a:t>schwa + /ptk/</a:t>
            </a:r>
            <a:endParaRPr lang="en-US" sz="8000" dirty="0">
              <a:solidFill>
                <a:srgbClr val="FFF815"/>
              </a:solidFill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2743200" y="4572000"/>
            <a:ext cx="1447800" cy="1219200"/>
          </a:xfrm>
          <a:prstGeom prst="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Black" charset="0"/>
              <a:ea typeface="ＭＳ Ｐゴシック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33400" y="5334000"/>
            <a:ext cx="697877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6000" dirty="0" smtClean="0"/>
              <a:t>1</a:t>
            </a:r>
            <a:endParaRPr lang="en-US" sz="6000" dirty="0"/>
          </a:p>
        </p:txBody>
      </p:sp>
      <p:pic>
        <p:nvPicPr>
          <p:cNvPr id="10" name="Picture 9" descr="Corporate-Overview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981200"/>
            <a:ext cx="6858000" cy="2667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505200" y="4191000"/>
            <a:ext cx="1243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en </a:t>
            </a:r>
            <a:r>
              <a:rPr lang="en-US" sz="1800" dirty="0" err="1" smtClean="0">
                <a:solidFill>
                  <a:schemeClr val="bg1"/>
                </a:solidFill>
              </a:rPr>
              <a:t>clase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7110531"/>
      </p:ext>
    </p:extLst>
  </p:cSld>
  <p:clrMapOvr>
    <a:masterClrMapping/>
  </p:clrMapOvr>
  <p:transition xmlns:p14="http://schemas.microsoft.com/office/powerpoint/2010/main">
    <p:random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56" presetClass="entr" presetSubtype="0" fill="hold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057400" y="53340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1659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ChangeArrowheads="1"/>
          </p:cNvSpPr>
          <p:nvPr/>
        </p:nvSpPr>
        <p:spPr bwMode="auto">
          <a:xfrm>
            <a:off x="6119813" y="81692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30723" name="Rectangle 3"/>
          <p:cNvSpPr>
            <a:spLocks noChangeArrowheads="1"/>
          </p:cNvSpPr>
          <p:nvPr/>
        </p:nvSpPr>
        <p:spPr bwMode="auto">
          <a:xfrm>
            <a:off x="6134100" y="81137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30724" name="Text Box 4"/>
          <p:cNvSpPr txBox="1">
            <a:spLocks noChangeArrowheads="1"/>
          </p:cNvSpPr>
          <p:nvPr/>
        </p:nvSpPr>
        <p:spPr bwMode="auto">
          <a:xfrm>
            <a:off x="0" y="0"/>
            <a:ext cx="6858000" cy="7278916"/>
          </a:xfrm>
          <a:prstGeom prst="rect">
            <a:avLst/>
          </a:prstGeom>
          <a:solidFill>
            <a:schemeClr val="tx2"/>
          </a:solidFill>
          <a:ln w="127000">
            <a:solidFill>
              <a:srgbClr val="FF830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>
              <a:solidFill>
                <a:srgbClr val="000000"/>
              </a:solidFill>
              <a:latin typeface="Arial Black"/>
            </a:endParaRPr>
          </a:p>
          <a:p>
            <a:pPr algn="ctr"/>
            <a:r>
              <a:rPr lang="en-US">
                <a:solidFill>
                  <a:srgbClr val="000000"/>
                </a:solidFill>
                <a:latin typeface="Arial Black"/>
              </a:rPr>
              <a:t> </a:t>
            </a:r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</a:p>
          <a:p>
            <a:pPr algn="ctr"/>
            <a:r>
              <a:rPr lang="en-US" sz="6000">
                <a:solidFill>
                  <a:schemeClr val="accent1"/>
                </a:solidFill>
                <a:latin typeface="Arial Black"/>
              </a:rPr>
              <a:t>Enemigo #4 …</a:t>
            </a:r>
            <a:endParaRPr lang="en-US" sz="54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54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8800">
              <a:solidFill>
                <a:srgbClr val="EF1F1D"/>
              </a:solidFill>
              <a:latin typeface="Arial Black"/>
            </a:endParaRPr>
          </a:p>
          <a:p>
            <a:pPr algn="ctr"/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  <a:br>
              <a:rPr lang="en-US" sz="4000">
                <a:solidFill>
                  <a:srgbClr val="11C8FF"/>
                </a:solidFill>
                <a:latin typeface="Arial Black"/>
              </a:rPr>
            </a:br>
            <a:endParaRPr lang="en-US" sz="48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1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500">
              <a:solidFill>
                <a:srgbClr val="000000"/>
              </a:solidFill>
              <a:latin typeface="Arial Black"/>
            </a:endParaRPr>
          </a:p>
        </p:txBody>
      </p:sp>
      <p:sp>
        <p:nvSpPr>
          <p:cNvPr id="30725" name="Rectangle 5"/>
          <p:cNvSpPr>
            <a:spLocks noChangeArrowheads="1"/>
          </p:cNvSpPr>
          <p:nvPr/>
        </p:nvSpPr>
        <p:spPr bwMode="auto">
          <a:xfrm>
            <a:off x="0" y="8085138"/>
            <a:ext cx="6858000" cy="1058862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5400" dirty="0" err="1">
                <a:solidFill>
                  <a:srgbClr val="2C00FB"/>
                </a:solidFill>
                <a:latin typeface="Arial Black" charset="0"/>
              </a:rPr>
              <a:t>Encadenamiento</a:t>
            </a:r>
            <a:endParaRPr lang="en-US" sz="5400" dirty="0">
              <a:solidFill>
                <a:srgbClr val="2C00FB"/>
              </a:solidFill>
              <a:latin typeface="Arial Black" charset="0"/>
            </a:endParaRPr>
          </a:p>
        </p:txBody>
      </p:sp>
      <p:pic>
        <p:nvPicPr>
          <p:cNvPr id="30726" name="Picture 6" descr=" eyes5.gif                                                      00022822Macintosh HD                   BD4FD42A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24038" y="2590800"/>
            <a:ext cx="3209925" cy="241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27" name="Rectangle 7"/>
          <p:cNvSpPr>
            <a:spLocks noChangeArrowheads="1"/>
          </p:cNvSpPr>
          <p:nvPr/>
        </p:nvSpPr>
        <p:spPr bwMode="auto">
          <a:xfrm>
            <a:off x="1562100" y="5257800"/>
            <a:ext cx="3848100" cy="1438275"/>
          </a:xfrm>
          <a:prstGeom prst="rect">
            <a:avLst/>
          </a:prstGeom>
          <a:solidFill>
            <a:srgbClr val="0FFCFF"/>
          </a:solidFill>
          <a:ln w="57150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200" dirty="0">
                <a:solidFill>
                  <a:srgbClr val="2C00FB"/>
                </a:solidFill>
                <a:latin typeface="Arial Black" charset="0"/>
              </a:rPr>
              <a:t>E-</a:t>
            </a:r>
            <a:r>
              <a:rPr lang="en-US" sz="7200" dirty="0">
                <a:solidFill>
                  <a:srgbClr val="FF0000"/>
                </a:solidFill>
                <a:latin typeface="Arial Black" charset="0"/>
              </a:rPr>
              <a:t>l</a:t>
            </a:r>
            <a:r>
              <a:rPr lang="en-US" sz="7200" dirty="0">
                <a:solidFill>
                  <a:srgbClr val="2C00FB"/>
                </a:solidFill>
                <a:latin typeface="Arial Black" charset="0"/>
              </a:rPr>
              <a:t>o-</a:t>
            </a:r>
            <a:r>
              <a:rPr lang="en-US" sz="7200" dirty="0" err="1">
                <a:solidFill>
                  <a:srgbClr val="2C00FB"/>
                </a:solidFill>
                <a:latin typeface="Arial Black" charset="0"/>
              </a:rPr>
              <a:t>tro</a:t>
            </a:r>
            <a:endParaRPr lang="en-US" sz="7200" dirty="0">
              <a:solidFill>
                <a:srgbClr val="EF1F1D"/>
              </a:solidFill>
              <a:latin typeface="SILDoulos IPA93" charset="0"/>
            </a:endParaRPr>
          </a:p>
        </p:txBody>
      </p:sp>
      <p:sp>
        <p:nvSpPr>
          <p:cNvPr id="30728" name="AutoShape 8"/>
          <p:cNvSpPr>
            <a:spLocks noChangeArrowheads="1"/>
          </p:cNvSpPr>
          <p:nvPr/>
        </p:nvSpPr>
        <p:spPr bwMode="auto">
          <a:xfrm>
            <a:off x="2438400" y="6400800"/>
            <a:ext cx="762000" cy="1219200"/>
          </a:xfrm>
          <a:prstGeom prst="upArrow">
            <a:avLst>
              <a:gd name="adj1" fmla="val 50000"/>
              <a:gd name="adj2" fmla="val 40000"/>
            </a:avLst>
          </a:prstGeom>
          <a:solidFill>
            <a:srgbClr val="FF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175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307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307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5" grpId="0" animBg="1" autoUpdateAnimBg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8132" y="3962400"/>
            <a:ext cx="6820234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>
                <a:solidFill>
                  <a:srgbClr val="0000FF"/>
                </a:solidFill>
              </a:rPr>
              <a:t>un </a:t>
            </a:r>
            <a:r>
              <a:rPr lang="en-US" sz="13800">
                <a:solidFill>
                  <a:srgbClr val="FF0000"/>
                </a:solidFill>
              </a:rPr>
              <a:t>a</a:t>
            </a:r>
            <a:r>
              <a:rPr lang="en-US" sz="13800"/>
              <a:t>migo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038" y="6553200"/>
            <a:ext cx="6782961" cy="186204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500" b="1">
                <a:solidFill>
                  <a:srgbClr val="0000FF"/>
                </a:solidFill>
              </a:rPr>
              <a:t>u</a:t>
            </a:r>
            <a:r>
              <a:rPr lang="en-US" sz="11500" b="1"/>
              <a:t>-</a:t>
            </a:r>
            <a:r>
              <a:rPr lang="en-US" sz="11500" b="1">
                <a:solidFill>
                  <a:srgbClr val="FF0000"/>
                </a:solidFill>
              </a:rPr>
              <a:t>na</a:t>
            </a:r>
            <a:r>
              <a:rPr lang="en-US" sz="11500"/>
              <a:t>-migo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6609372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48132" y="3962400"/>
            <a:ext cx="6327686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800">
                <a:solidFill>
                  <a:srgbClr val="0000FF"/>
                </a:solidFill>
              </a:rPr>
              <a:t>el </a:t>
            </a:r>
            <a:r>
              <a:rPr lang="en-US" sz="13800">
                <a:solidFill>
                  <a:srgbClr val="FF0000"/>
                </a:solidFill>
              </a:rPr>
              <a:t>a</a:t>
            </a:r>
            <a:r>
              <a:rPr lang="en-US" sz="13800"/>
              <a:t>migo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5038" y="6553200"/>
            <a:ext cx="6782961" cy="1862048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1500" b="1">
                <a:solidFill>
                  <a:srgbClr val="0000FF"/>
                </a:solidFill>
              </a:rPr>
              <a:t>e</a:t>
            </a:r>
            <a:r>
              <a:rPr lang="en-US" sz="11500" b="1"/>
              <a:t>-</a:t>
            </a:r>
            <a:r>
              <a:rPr lang="en-US" sz="11500" b="1">
                <a:solidFill>
                  <a:srgbClr val="FF0000"/>
                </a:solidFill>
              </a:rPr>
              <a:t>la</a:t>
            </a:r>
            <a:r>
              <a:rPr lang="en-US" sz="11500"/>
              <a:t>-migo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0567388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7301" y="3962400"/>
            <a:ext cx="653449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>
                <a:solidFill>
                  <a:srgbClr val="0000FF"/>
                </a:solidFill>
              </a:rPr>
              <a:t>tus </a:t>
            </a:r>
            <a:r>
              <a:rPr lang="en-US" sz="11500">
                <a:solidFill>
                  <a:srgbClr val="FF0000"/>
                </a:solidFill>
              </a:rPr>
              <a:t>a</a:t>
            </a:r>
            <a:r>
              <a:rPr lang="en-US" sz="11500"/>
              <a:t>migos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553200"/>
            <a:ext cx="6857999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solidFill>
                  <a:srgbClr val="0000FF"/>
                </a:solidFill>
              </a:rPr>
              <a:t>tu</a:t>
            </a:r>
            <a:r>
              <a:rPr lang="en-US" sz="9600" b="1"/>
              <a:t>-</a:t>
            </a:r>
            <a:r>
              <a:rPr lang="en-US" sz="9600" b="1">
                <a:solidFill>
                  <a:srgbClr val="FF0000"/>
                </a:solidFill>
              </a:rPr>
              <a:t>sa</a:t>
            </a:r>
            <a:r>
              <a:rPr lang="en-US" sz="9600"/>
              <a:t>-migos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537218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7301" y="3962400"/>
            <a:ext cx="6698681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>
                <a:solidFill>
                  <a:srgbClr val="0000FF"/>
                </a:solidFill>
              </a:rPr>
              <a:t>sus </a:t>
            </a:r>
            <a:r>
              <a:rPr lang="en-US" sz="11500">
                <a:solidFill>
                  <a:srgbClr val="FF0000"/>
                </a:solidFill>
              </a:rPr>
              <a:t>a</a:t>
            </a:r>
            <a:r>
              <a:rPr lang="en-US" sz="11500"/>
              <a:t>migos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553200"/>
            <a:ext cx="6857999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solidFill>
                  <a:srgbClr val="0000FF"/>
                </a:solidFill>
              </a:rPr>
              <a:t>su</a:t>
            </a:r>
            <a:r>
              <a:rPr lang="en-US" sz="9600" b="1"/>
              <a:t>-</a:t>
            </a:r>
            <a:r>
              <a:rPr lang="en-US" sz="9600" b="1">
                <a:solidFill>
                  <a:srgbClr val="FF0000"/>
                </a:solidFill>
              </a:rPr>
              <a:t>sa</a:t>
            </a:r>
            <a:r>
              <a:rPr lang="en-US" sz="9600"/>
              <a:t>-migos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4145564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95400" y="15505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247301" y="3962400"/>
            <a:ext cx="653449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>
                <a:solidFill>
                  <a:srgbClr val="0000FF"/>
                </a:solidFill>
              </a:rPr>
              <a:t>los </a:t>
            </a:r>
            <a:r>
              <a:rPr lang="en-US" sz="11500">
                <a:solidFill>
                  <a:srgbClr val="FF0000"/>
                </a:solidFill>
              </a:rPr>
              <a:t>a</a:t>
            </a:r>
            <a:r>
              <a:rPr lang="en-US" sz="11500"/>
              <a:t>migos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553200"/>
            <a:ext cx="6857999" cy="1569660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9600" b="1">
                <a:solidFill>
                  <a:srgbClr val="0000FF"/>
                </a:solidFill>
              </a:rPr>
              <a:t>lo</a:t>
            </a:r>
            <a:r>
              <a:rPr lang="en-US" sz="9600" b="1"/>
              <a:t>-</a:t>
            </a:r>
            <a:r>
              <a:rPr lang="en-US" sz="9600" b="1">
                <a:solidFill>
                  <a:srgbClr val="FF0000"/>
                </a:solidFill>
              </a:rPr>
              <a:t>sa</a:t>
            </a:r>
            <a:r>
              <a:rPr lang="en-US" sz="9600"/>
              <a:t>-migos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70605" y="6096000"/>
            <a:ext cx="7873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8722653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Text Box 2"/>
          <p:cNvSpPr txBox="1">
            <a:spLocks noChangeArrowheads="1"/>
          </p:cNvSpPr>
          <p:nvPr/>
        </p:nvSpPr>
        <p:spPr bwMode="auto">
          <a:xfrm>
            <a:off x="0" y="0"/>
            <a:ext cx="6858000" cy="4614863"/>
          </a:xfrm>
          <a:prstGeom prst="rect">
            <a:avLst/>
          </a:prstGeom>
          <a:solidFill>
            <a:schemeClr val="tx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7200">
                <a:solidFill>
                  <a:schemeClr val="bg1"/>
                </a:solidFill>
                <a:latin typeface="Arial Black" charset="0"/>
              </a:rPr>
              <a:t>Encadena-</a:t>
            </a:r>
          </a:p>
          <a:p>
            <a:pPr algn="ctr">
              <a:spcBef>
                <a:spcPct val="50000"/>
              </a:spcBef>
            </a:pPr>
            <a:r>
              <a:rPr lang="en-US" sz="7200">
                <a:solidFill>
                  <a:schemeClr val="bg1"/>
                </a:solidFill>
                <a:latin typeface="Arial Black" charset="0"/>
              </a:rPr>
              <a:t>miento</a:t>
            </a:r>
          </a:p>
          <a:p>
            <a:pPr algn="ctr">
              <a:spcBef>
                <a:spcPct val="50000"/>
              </a:spcBef>
            </a:pPr>
            <a:endParaRPr lang="en-US" sz="4800">
              <a:solidFill>
                <a:srgbClr val="000000"/>
              </a:solidFill>
              <a:latin typeface="Arial Black" charset="0"/>
            </a:endParaRPr>
          </a:p>
        </p:txBody>
      </p:sp>
      <p:pic>
        <p:nvPicPr>
          <p:cNvPr id="337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47800" y="4953000"/>
            <a:ext cx="4114800" cy="3497263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2895600" y="7315200"/>
            <a:ext cx="1312863" cy="579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3200"/>
              <a:t>cadena</a:t>
            </a:r>
          </a:p>
        </p:txBody>
      </p:sp>
      <p:sp>
        <p:nvSpPr>
          <p:cNvPr id="33797" name="Rectangle 5"/>
          <p:cNvSpPr>
            <a:spLocks noChangeArrowheads="1"/>
          </p:cNvSpPr>
          <p:nvPr/>
        </p:nvSpPr>
        <p:spPr bwMode="auto">
          <a:xfrm>
            <a:off x="838200" y="3276600"/>
            <a:ext cx="5143580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FFFF00"/>
                </a:solidFill>
                <a:latin typeface="Arial Black" charset="0"/>
              </a:rPr>
              <a:t>EXPLICADO</a:t>
            </a:r>
          </a:p>
        </p:txBody>
      </p:sp>
    </p:spTree>
    <p:extLst>
      <p:ext uri="{BB962C8B-B14F-4D97-AF65-F5344CB8AC3E}">
        <p14:creationId xmlns:p14="http://schemas.microsoft.com/office/powerpoint/2010/main" val="2211875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ChangeArrowheads="1"/>
          </p:cNvSpPr>
          <p:nvPr/>
        </p:nvSpPr>
        <p:spPr bwMode="auto">
          <a:xfrm>
            <a:off x="381000" y="1066800"/>
            <a:ext cx="6019800" cy="769441"/>
          </a:xfrm>
          <a:prstGeom prst="rect">
            <a:avLst/>
          </a:prstGeom>
          <a:solidFill>
            <a:srgbClr val="00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400">
                <a:latin typeface="Arial Black"/>
              </a:rPr>
              <a:t>L</a:t>
            </a:r>
            <a:r>
              <a:rPr lang="en-US" sz="4400">
                <a:solidFill>
                  <a:srgbClr val="FF0000"/>
                </a:solidFill>
                <a:latin typeface="Arial Black"/>
              </a:rPr>
              <a:t>o—s A</a:t>
            </a:r>
            <a:r>
              <a:rPr lang="en-US" sz="4400">
                <a:latin typeface="Arial Black"/>
              </a:rPr>
              <a:t>n—ge—les</a:t>
            </a:r>
          </a:p>
        </p:txBody>
      </p:sp>
      <p:sp>
        <p:nvSpPr>
          <p:cNvPr id="34820" name="Rectangle 4"/>
          <p:cNvSpPr>
            <a:spLocks noChangeArrowheads="1"/>
          </p:cNvSpPr>
          <p:nvPr/>
        </p:nvSpPr>
        <p:spPr bwMode="auto">
          <a:xfrm>
            <a:off x="0" y="5730875"/>
            <a:ext cx="6858000" cy="3016210"/>
          </a:xfrm>
          <a:prstGeom prst="rect">
            <a:avLst/>
          </a:prstGeom>
          <a:solidFill>
            <a:srgbClr val="FFF001"/>
          </a:solidFill>
          <a:ln w="38100">
            <a:solidFill>
              <a:srgbClr val="FB00B7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latin typeface="Arial Black"/>
              </a:rPr>
              <a:t>siempre se divide</a:t>
            </a:r>
            <a:br>
              <a:rPr lang="en-US" sz="2800">
                <a:latin typeface="Arial Black"/>
              </a:rPr>
            </a:br>
            <a:r>
              <a:rPr lang="en-US" sz="14200">
                <a:solidFill>
                  <a:srgbClr val="FF0000"/>
                </a:solidFill>
                <a:latin typeface="Arial Black"/>
              </a:rPr>
              <a:t>V—CV </a:t>
            </a:r>
            <a:r>
              <a:rPr lang="en-US" sz="4400">
                <a:latin typeface="Arial Black"/>
              </a:rPr>
              <a:t/>
            </a:r>
            <a:br>
              <a:rPr lang="en-US" sz="4400">
                <a:latin typeface="Arial Black"/>
              </a:rPr>
            </a:br>
            <a:r>
              <a:rPr lang="en-US" sz="2000">
                <a:latin typeface="Arial Black"/>
              </a:rPr>
              <a:t> </a:t>
            </a:r>
            <a:endParaRPr lang="en-US" sz="2800">
              <a:latin typeface="Arial Black"/>
            </a:endParaRPr>
          </a:p>
        </p:txBody>
      </p:sp>
      <p:sp>
        <p:nvSpPr>
          <p:cNvPr id="34821" name="Rectangle 5"/>
          <p:cNvSpPr>
            <a:spLocks noChangeArrowheads="1"/>
          </p:cNvSpPr>
          <p:nvPr/>
        </p:nvSpPr>
        <p:spPr bwMode="auto">
          <a:xfrm>
            <a:off x="990600" y="1828800"/>
            <a:ext cx="78739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V</a:t>
            </a:r>
          </a:p>
        </p:txBody>
      </p:sp>
      <p:sp>
        <p:nvSpPr>
          <p:cNvPr id="34822" name="Rectangle 6"/>
          <p:cNvSpPr>
            <a:spLocks noChangeArrowheads="1"/>
          </p:cNvSpPr>
          <p:nvPr/>
        </p:nvSpPr>
        <p:spPr bwMode="auto">
          <a:xfrm>
            <a:off x="2362200" y="1828800"/>
            <a:ext cx="78739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V</a:t>
            </a:r>
          </a:p>
        </p:txBody>
      </p:sp>
      <p:sp>
        <p:nvSpPr>
          <p:cNvPr id="34823" name="Rectangle 7"/>
          <p:cNvSpPr>
            <a:spLocks noChangeArrowheads="1"/>
          </p:cNvSpPr>
          <p:nvPr/>
        </p:nvSpPr>
        <p:spPr bwMode="auto">
          <a:xfrm>
            <a:off x="1828800" y="1828800"/>
            <a:ext cx="78316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C</a:t>
            </a:r>
          </a:p>
        </p:txBody>
      </p:sp>
      <p:sp>
        <p:nvSpPr>
          <p:cNvPr id="34824" name="Line 8"/>
          <p:cNvSpPr>
            <a:spLocks noChangeShapeType="1"/>
          </p:cNvSpPr>
          <p:nvPr/>
        </p:nvSpPr>
        <p:spPr bwMode="auto">
          <a:xfrm>
            <a:off x="1371600" y="18288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5" name="Line 9"/>
          <p:cNvSpPr>
            <a:spLocks noChangeShapeType="1"/>
          </p:cNvSpPr>
          <p:nvPr/>
        </p:nvSpPr>
        <p:spPr bwMode="auto">
          <a:xfrm>
            <a:off x="2209800" y="1752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6" name="Line 10"/>
          <p:cNvSpPr>
            <a:spLocks noChangeShapeType="1"/>
          </p:cNvSpPr>
          <p:nvPr/>
        </p:nvSpPr>
        <p:spPr bwMode="auto">
          <a:xfrm>
            <a:off x="2667000" y="17526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4829" name="AutoShape 13"/>
          <p:cNvSpPr>
            <a:spLocks noChangeArrowheads="1"/>
          </p:cNvSpPr>
          <p:nvPr/>
        </p:nvSpPr>
        <p:spPr bwMode="auto">
          <a:xfrm rot="-1562098">
            <a:off x="1219200" y="3048000"/>
            <a:ext cx="2667000" cy="2362200"/>
          </a:xfrm>
          <a:prstGeom prst="downArrow">
            <a:avLst>
              <a:gd name="adj1" fmla="val 50000"/>
              <a:gd name="adj2" fmla="val 2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2184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8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8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820" grpId="0" build="p" autoUpdateAnimBg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ChangeArrowheads="1"/>
          </p:cNvSpPr>
          <p:nvPr/>
        </p:nvSpPr>
        <p:spPr bwMode="auto">
          <a:xfrm>
            <a:off x="381000" y="3471863"/>
            <a:ext cx="6019800" cy="830997"/>
          </a:xfrm>
          <a:prstGeom prst="rect">
            <a:avLst/>
          </a:prstGeom>
          <a:solidFill>
            <a:srgbClr val="00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4800">
                <a:latin typeface="Arial Black"/>
              </a:rPr>
              <a:t>d</a:t>
            </a:r>
            <a:r>
              <a:rPr lang="en-US" sz="4800">
                <a:solidFill>
                  <a:srgbClr val="FF2409"/>
                </a:solidFill>
                <a:latin typeface="Arial Black"/>
              </a:rPr>
              <a:t>o</a:t>
            </a:r>
            <a:r>
              <a:rPr lang="en-US" sz="4800">
                <a:solidFill>
                  <a:srgbClr val="FF0000"/>
                </a:solidFill>
                <a:latin typeface="Arial Black"/>
              </a:rPr>
              <a:t>—SA</a:t>
            </a:r>
            <a:r>
              <a:rPr lang="en-US" sz="4400">
                <a:latin typeface="Arial Black"/>
              </a:rPr>
              <a:t>—mi—gos</a:t>
            </a: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685800" y="4233863"/>
            <a:ext cx="78739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V</a:t>
            </a:r>
          </a:p>
        </p:txBody>
      </p:sp>
      <p:sp>
        <p:nvSpPr>
          <p:cNvPr id="35844" name="Rectangle 4"/>
          <p:cNvSpPr>
            <a:spLocks noChangeArrowheads="1"/>
          </p:cNvSpPr>
          <p:nvPr/>
        </p:nvSpPr>
        <p:spPr bwMode="auto">
          <a:xfrm>
            <a:off x="2195513" y="4233863"/>
            <a:ext cx="78739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V</a:t>
            </a:r>
          </a:p>
        </p:txBody>
      </p:sp>
      <p:sp>
        <p:nvSpPr>
          <p:cNvPr id="35845" name="Rectangle 5"/>
          <p:cNvSpPr>
            <a:spLocks noChangeArrowheads="1"/>
          </p:cNvSpPr>
          <p:nvPr/>
        </p:nvSpPr>
        <p:spPr bwMode="auto">
          <a:xfrm>
            <a:off x="1662113" y="4233863"/>
            <a:ext cx="78316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C</a:t>
            </a:r>
          </a:p>
        </p:txBody>
      </p:sp>
      <p:sp>
        <p:nvSpPr>
          <p:cNvPr id="35846" name="Line 6"/>
          <p:cNvSpPr>
            <a:spLocks noChangeShapeType="1"/>
          </p:cNvSpPr>
          <p:nvPr/>
        </p:nvSpPr>
        <p:spPr bwMode="auto">
          <a:xfrm>
            <a:off x="1066800" y="4233863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847" name="Line 7"/>
          <p:cNvSpPr>
            <a:spLocks noChangeShapeType="1"/>
          </p:cNvSpPr>
          <p:nvPr/>
        </p:nvSpPr>
        <p:spPr bwMode="auto">
          <a:xfrm>
            <a:off x="2057400" y="4157663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848" name="Line 8"/>
          <p:cNvSpPr>
            <a:spLocks noChangeShapeType="1"/>
          </p:cNvSpPr>
          <p:nvPr/>
        </p:nvSpPr>
        <p:spPr bwMode="auto">
          <a:xfrm>
            <a:off x="2590800" y="41910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5849" name="Rectangle 9"/>
          <p:cNvSpPr>
            <a:spLocks noChangeArrowheads="1"/>
          </p:cNvSpPr>
          <p:nvPr/>
        </p:nvSpPr>
        <p:spPr bwMode="auto">
          <a:xfrm>
            <a:off x="0" y="8191500"/>
            <a:ext cx="6858000" cy="952500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>
                <a:solidFill>
                  <a:srgbClr val="FF2409"/>
                </a:solidFill>
                <a:latin typeface="Arial Black" charset="0"/>
              </a:rPr>
              <a:t>Encadenamiento</a:t>
            </a:r>
            <a:endParaRPr lang="en-US" sz="4800">
              <a:solidFill>
                <a:srgbClr val="2C00FB"/>
              </a:solidFill>
              <a:latin typeface="Arial Black" charset="0"/>
            </a:endParaRPr>
          </a:p>
        </p:txBody>
      </p:sp>
      <p:sp>
        <p:nvSpPr>
          <p:cNvPr id="35850" name="Rectangle 10"/>
          <p:cNvSpPr>
            <a:spLocks noChangeArrowheads="1"/>
          </p:cNvSpPr>
          <p:nvPr/>
        </p:nvSpPr>
        <p:spPr bwMode="auto">
          <a:xfrm>
            <a:off x="0" y="0"/>
            <a:ext cx="6858000" cy="889000"/>
          </a:xfrm>
          <a:prstGeom prst="rect">
            <a:avLst/>
          </a:prstGeom>
          <a:solidFill>
            <a:srgbClr val="06F2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400">
                <a:latin typeface="Arial Black" charset="0"/>
              </a:rPr>
              <a:t>Ejemplos adicionales</a:t>
            </a:r>
          </a:p>
        </p:txBody>
      </p:sp>
      <p:sp>
        <p:nvSpPr>
          <p:cNvPr id="35851" name="Rectangle 11"/>
          <p:cNvSpPr>
            <a:spLocks noChangeArrowheads="1"/>
          </p:cNvSpPr>
          <p:nvPr/>
        </p:nvSpPr>
        <p:spPr bwMode="auto">
          <a:xfrm>
            <a:off x="381000" y="1652588"/>
            <a:ext cx="6569126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8000">
                <a:latin typeface="Arial Black"/>
              </a:rPr>
              <a:t>dos amigos</a:t>
            </a:r>
            <a:endParaRPr lang="en-US" sz="7200">
              <a:latin typeface="Arial Black"/>
            </a:endParaRPr>
          </a:p>
        </p:txBody>
      </p:sp>
    </p:spTree>
    <p:extLst>
      <p:ext uri="{BB962C8B-B14F-4D97-AF65-F5344CB8AC3E}">
        <p14:creationId xmlns:p14="http://schemas.microsoft.com/office/powerpoint/2010/main" val="24642073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"/>
                                        <p:tgtEl>
                                          <p:spTgt spid="358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writ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842" grpId="0" build="p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0" y="0"/>
            <a:ext cx="6858000" cy="91440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Black" charset="0"/>
              <a:ea typeface="ＭＳ Ｐゴシック" charset="0"/>
            </a:endParaRPr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0" y="0"/>
            <a:ext cx="6858000" cy="2431435"/>
          </a:xfrm>
          <a:prstGeom prst="rect">
            <a:avLst/>
          </a:prstGeom>
          <a:solidFill>
            <a:schemeClr val="bg2">
              <a:lumMod val="50000"/>
            </a:schemeClr>
          </a:solidFill>
          <a:ln w="9525">
            <a:solidFill>
              <a:srgbClr val="000000"/>
            </a:solidFill>
            <a:miter lim="800000"/>
            <a:headEnd/>
            <a:tailEnd/>
          </a:ln>
          <a:effectLst/>
          <a:ex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8000" dirty="0" smtClean="0">
                <a:solidFill>
                  <a:srgbClr val="FFFFFF"/>
                </a:solidFill>
                <a:effectLst>
                  <a:reflection blurRad="6350" stA="55000" endA="300" endPos="45500" dir="5400000" sy="-100000" algn="bl" rotWithShape="0"/>
                </a:effectLst>
                <a:cs typeface="+mn-cs"/>
              </a:rPr>
              <a:t>HOY</a:t>
            </a:r>
          </a:p>
          <a:p>
            <a:pPr algn="ctr">
              <a:defRPr/>
            </a:pPr>
            <a:endParaRPr lang="en-US" sz="7200" dirty="0">
              <a:solidFill>
                <a:srgbClr val="FFFFFF"/>
              </a:solidFill>
              <a:effectLst>
                <a:reflection blurRad="6350" stA="55000" endA="300" endPos="45500" dir="5400000" sy="-100000" algn="bl" rotWithShape="0"/>
              </a:effectLst>
              <a:cs typeface="+mn-cs"/>
            </a:endParaRPr>
          </a:p>
        </p:txBody>
      </p:sp>
      <p:sp>
        <p:nvSpPr>
          <p:cNvPr id="8" name="Down Arrow 7"/>
          <p:cNvSpPr/>
          <p:nvPr/>
        </p:nvSpPr>
        <p:spPr bwMode="auto">
          <a:xfrm>
            <a:off x="2743200" y="4572000"/>
            <a:ext cx="1447800" cy="1219200"/>
          </a:xfrm>
          <a:prstGeom prst="downArrow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 Black" charset="0"/>
              <a:ea typeface="ＭＳ Ｐゴシック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8600" y="6019800"/>
            <a:ext cx="697877" cy="101566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6000" dirty="0" smtClean="0"/>
              <a:t>2</a:t>
            </a:r>
            <a:endParaRPr lang="en-US" sz="6000" dirty="0"/>
          </a:p>
        </p:txBody>
      </p:sp>
      <p:pic>
        <p:nvPicPr>
          <p:cNvPr id="10" name="Picture 9" descr="Corporate-Overview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981200"/>
            <a:ext cx="6858000" cy="2667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505200" y="4191000"/>
            <a:ext cx="1243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smtClean="0">
                <a:solidFill>
                  <a:schemeClr val="bg1"/>
                </a:solidFill>
              </a:rPr>
              <a:t>en </a:t>
            </a:r>
            <a:r>
              <a:rPr lang="en-US" sz="1800" dirty="0" err="1" smtClean="0">
                <a:solidFill>
                  <a:schemeClr val="bg1"/>
                </a:solidFill>
              </a:rPr>
              <a:t>clase</a:t>
            </a:r>
            <a:endParaRPr lang="en-US" sz="1800" dirty="0">
              <a:solidFill>
                <a:schemeClr val="bg1"/>
              </a:solidFill>
            </a:endParaRPr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0" y="7950799"/>
            <a:ext cx="6858000" cy="1200329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  <a:effectLst/>
          <a:ex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7200" b="1" dirty="0" smtClean="0">
                <a:solidFill>
                  <a:srgbClr val="FFFFFF"/>
                </a:solidFill>
                <a:cs typeface="+mn-cs"/>
              </a:rPr>
              <a:t>Encadenamiento</a:t>
            </a:r>
            <a:endParaRPr lang="en-US" sz="7200" dirty="0">
              <a:solidFill>
                <a:srgbClr val="FFF815"/>
              </a:solidFill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178675" y="5791200"/>
            <a:ext cx="26981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b="1"/>
              <a:t>Nuevo</a:t>
            </a:r>
          </a:p>
        </p:txBody>
      </p:sp>
    </p:spTree>
    <p:extLst>
      <p:ext uri="{BB962C8B-B14F-4D97-AF65-F5344CB8AC3E}">
        <p14:creationId xmlns:p14="http://schemas.microsoft.com/office/powerpoint/2010/main" val="3705990901"/>
      </p:ext>
    </p:extLst>
  </p:cSld>
  <p:clrMapOvr>
    <a:masterClrMapping/>
  </p:clrMapOvr>
  <p:transition xmlns:p14="http://schemas.microsoft.com/office/powerpoint/2010/main">
    <p:random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ChangeArrowheads="1"/>
          </p:cNvSpPr>
          <p:nvPr/>
        </p:nvSpPr>
        <p:spPr bwMode="auto">
          <a:xfrm>
            <a:off x="0" y="4919663"/>
            <a:ext cx="6019800" cy="830997"/>
          </a:xfrm>
          <a:prstGeom prst="rect">
            <a:avLst/>
          </a:prstGeom>
          <a:solidFill>
            <a:srgbClr val="00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>
                <a:solidFill>
                  <a:srgbClr val="FF2409"/>
                </a:solidFill>
                <a:latin typeface="Arial Black"/>
              </a:rPr>
              <a:t>E</a:t>
            </a:r>
            <a:r>
              <a:rPr lang="en-US" sz="4800">
                <a:solidFill>
                  <a:srgbClr val="FF0000"/>
                </a:solidFill>
                <a:latin typeface="Arial Black"/>
              </a:rPr>
              <a:t>—ne</a:t>
            </a:r>
            <a:r>
              <a:rPr lang="en-US" sz="4800">
                <a:latin typeface="Arial Black"/>
              </a:rPr>
              <a:t>s</a:t>
            </a:r>
            <a:r>
              <a:rPr lang="en-US" sz="4400">
                <a:latin typeface="Arial Black"/>
              </a:rPr>
              <a:t>—te …</a:t>
            </a:r>
          </a:p>
        </p:txBody>
      </p:sp>
      <p:sp>
        <p:nvSpPr>
          <p:cNvPr id="36867" name="Rectangle 3"/>
          <p:cNvSpPr>
            <a:spLocks noChangeArrowheads="1"/>
          </p:cNvSpPr>
          <p:nvPr/>
        </p:nvSpPr>
        <p:spPr bwMode="auto">
          <a:xfrm>
            <a:off x="685800" y="5681663"/>
            <a:ext cx="78739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V</a:t>
            </a:r>
          </a:p>
        </p:txBody>
      </p:sp>
      <p:sp>
        <p:nvSpPr>
          <p:cNvPr id="36868" name="Rectangle 4"/>
          <p:cNvSpPr>
            <a:spLocks noChangeArrowheads="1"/>
          </p:cNvSpPr>
          <p:nvPr/>
        </p:nvSpPr>
        <p:spPr bwMode="auto">
          <a:xfrm>
            <a:off x="2195513" y="5681663"/>
            <a:ext cx="78739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V</a:t>
            </a:r>
          </a:p>
        </p:txBody>
      </p:sp>
      <p:sp>
        <p:nvSpPr>
          <p:cNvPr id="36869" name="Rectangle 5"/>
          <p:cNvSpPr>
            <a:spLocks noChangeArrowheads="1"/>
          </p:cNvSpPr>
          <p:nvPr/>
        </p:nvSpPr>
        <p:spPr bwMode="auto">
          <a:xfrm>
            <a:off x="1662113" y="5681663"/>
            <a:ext cx="78316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C</a:t>
            </a:r>
          </a:p>
        </p:txBody>
      </p:sp>
      <p:sp>
        <p:nvSpPr>
          <p:cNvPr id="36870" name="Line 6"/>
          <p:cNvSpPr>
            <a:spLocks noChangeShapeType="1"/>
          </p:cNvSpPr>
          <p:nvPr/>
        </p:nvSpPr>
        <p:spPr bwMode="auto">
          <a:xfrm>
            <a:off x="1066800" y="5681663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871" name="Line 7"/>
          <p:cNvSpPr>
            <a:spLocks noChangeShapeType="1"/>
          </p:cNvSpPr>
          <p:nvPr/>
        </p:nvSpPr>
        <p:spPr bwMode="auto">
          <a:xfrm>
            <a:off x="2057400" y="5605463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872" name="Line 8"/>
          <p:cNvSpPr>
            <a:spLocks noChangeShapeType="1"/>
          </p:cNvSpPr>
          <p:nvPr/>
        </p:nvSpPr>
        <p:spPr bwMode="auto">
          <a:xfrm>
            <a:off x="2514600" y="5605463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6873" name="Rectangle 9"/>
          <p:cNvSpPr>
            <a:spLocks noChangeArrowheads="1"/>
          </p:cNvSpPr>
          <p:nvPr/>
        </p:nvSpPr>
        <p:spPr bwMode="auto">
          <a:xfrm>
            <a:off x="0" y="8191500"/>
            <a:ext cx="6858000" cy="952500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>
                <a:solidFill>
                  <a:srgbClr val="FF2409"/>
                </a:solidFill>
                <a:latin typeface="Arial Black" charset="0"/>
              </a:rPr>
              <a:t>Encadenamiento</a:t>
            </a:r>
            <a:endParaRPr lang="en-US" sz="4800">
              <a:solidFill>
                <a:srgbClr val="2C00FB"/>
              </a:solidFill>
              <a:latin typeface="Arial Black" charset="0"/>
            </a:endParaRPr>
          </a:p>
        </p:txBody>
      </p:sp>
      <p:sp>
        <p:nvSpPr>
          <p:cNvPr id="36874" name="Rectangle 10"/>
          <p:cNvSpPr>
            <a:spLocks noChangeArrowheads="1"/>
          </p:cNvSpPr>
          <p:nvPr/>
        </p:nvSpPr>
        <p:spPr bwMode="auto">
          <a:xfrm>
            <a:off x="0" y="0"/>
            <a:ext cx="6858000" cy="889000"/>
          </a:xfrm>
          <a:prstGeom prst="rect">
            <a:avLst/>
          </a:prstGeom>
          <a:solidFill>
            <a:srgbClr val="06F2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400">
                <a:latin typeface="Arial Black" charset="0"/>
              </a:rPr>
              <a:t>Ejemplos adicionales</a:t>
            </a:r>
          </a:p>
        </p:txBody>
      </p:sp>
      <p:sp>
        <p:nvSpPr>
          <p:cNvPr id="36875" name="Rectangle 11"/>
          <p:cNvSpPr>
            <a:spLocks noChangeArrowheads="1"/>
          </p:cNvSpPr>
          <p:nvPr/>
        </p:nvSpPr>
        <p:spPr bwMode="auto">
          <a:xfrm>
            <a:off x="0" y="2743200"/>
            <a:ext cx="6019800" cy="830997"/>
          </a:xfrm>
          <a:prstGeom prst="rect">
            <a:avLst/>
          </a:prstGeom>
          <a:solidFill>
            <a:srgbClr val="00FFFF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4800">
                <a:solidFill>
                  <a:srgbClr val="FF2409"/>
                </a:solidFill>
                <a:latin typeface="Arial Black"/>
              </a:rPr>
              <a:t>   E</a:t>
            </a:r>
            <a:r>
              <a:rPr lang="en-US" sz="4800">
                <a:solidFill>
                  <a:srgbClr val="FF0000"/>
                </a:solidFill>
                <a:latin typeface="Arial Black"/>
              </a:rPr>
              <a:t>n e</a:t>
            </a:r>
            <a:r>
              <a:rPr lang="en-US" sz="4800">
                <a:latin typeface="Arial Black"/>
              </a:rPr>
              <a:t>s</a:t>
            </a:r>
            <a:r>
              <a:rPr lang="en-US" sz="4400">
                <a:latin typeface="Arial Black"/>
              </a:rPr>
              <a:t>te …</a:t>
            </a:r>
          </a:p>
        </p:txBody>
      </p:sp>
      <p:sp>
        <p:nvSpPr>
          <p:cNvPr id="36876" name="AutoShape 12"/>
          <p:cNvSpPr>
            <a:spLocks noChangeArrowheads="1"/>
          </p:cNvSpPr>
          <p:nvPr/>
        </p:nvSpPr>
        <p:spPr bwMode="auto">
          <a:xfrm>
            <a:off x="1143000" y="3505200"/>
            <a:ext cx="914400" cy="914400"/>
          </a:xfrm>
          <a:prstGeom prst="downArrow">
            <a:avLst>
              <a:gd name="adj1" fmla="val 50000"/>
              <a:gd name="adj2" fmla="val 25000"/>
            </a:avLst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3563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"/>
                                        <p:tgtEl>
                                          <p:spTgt spid="36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writ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675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"/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writ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75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75"/>
                                        <p:tgtEl>
                                          <p:spTgt spid="368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writ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825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"/>
                                        <p:tgtEl>
                                          <p:spTgt spid="368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writ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866" grpId="0" build="p" autoUpdateAnimBg="0"/>
      <p:bldP spid="36867" grpId="0" build="p" autoUpdateAnimBg="0" advAuto="0"/>
      <p:bldP spid="36868" grpId="0" build="p" autoUpdateAnimBg="0" advAuto="0"/>
      <p:bldP spid="36869" grpId="0" build="p" autoUpdateAnimBg="0" advAuto="0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ChangeArrowheads="1"/>
          </p:cNvSpPr>
          <p:nvPr/>
        </p:nvSpPr>
        <p:spPr bwMode="auto">
          <a:xfrm>
            <a:off x="0" y="4919663"/>
            <a:ext cx="6858000" cy="830997"/>
          </a:xfrm>
          <a:prstGeom prst="rect">
            <a:avLst/>
          </a:prstGeom>
          <a:solidFill>
            <a:srgbClr val="E9FF0C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4800">
                <a:latin typeface="Arial Black"/>
              </a:rPr>
              <a:t>E-nes</a:t>
            </a:r>
            <a:r>
              <a:rPr lang="en-US" sz="4400">
                <a:latin typeface="Arial Black"/>
              </a:rPr>
              <a:t>-t</a:t>
            </a:r>
            <a:r>
              <a:rPr lang="en-US" sz="4400">
                <a:solidFill>
                  <a:srgbClr val="ED181E"/>
                </a:solidFill>
                <a:latin typeface="Arial Black"/>
              </a:rPr>
              <a:t>o</a:t>
            </a:r>
            <a:r>
              <a:rPr lang="en-US" sz="4400">
                <a:latin typeface="Arial Black"/>
              </a:rPr>
              <a:t>—</a:t>
            </a:r>
            <a:r>
              <a:rPr lang="en-US" sz="4400">
                <a:solidFill>
                  <a:srgbClr val="ED181E"/>
                </a:solidFill>
                <a:latin typeface="Arial Black"/>
              </a:rPr>
              <a:t>sa</a:t>
            </a:r>
            <a:r>
              <a:rPr lang="en-US" sz="4400">
                <a:latin typeface="Arial Black"/>
              </a:rPr>
              <a:t>-ños …</a:t>
            </a:r>
          </a:p>
        </p:txBody>
      </p:sp>
      <p:sp>
        <p:nvSpPr>
          <p:cNvPr id="37891" name="Rectangle 3"/>
          <p:cNvSpPr>
            <a:spLocks noChangeArrowheads="1"/>
          </p:cNvSpPr>
          <p:nvPr/>
        </p:nvSpPr>
        <p:spPr bwMode="auto">
          <a:xfrm>
            <a:off x="2133600" y="5791200"/>
            <a:ext cx="78739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V</a:t>
            </a:r>
          </a:p>
        </p:txBody>
      </p:sp>
      <p:sp>
        <p:nvSpPr>
          <p:cNvPr id="37892" name="Rectangle 4"/>
          <p:cNvSpPr>
            <a:spLocks noChangeArrowheads="1"/>
          </p:cNvSpPr>
          <p:nvPr/>
        </p:nvSpPr>
        <p:spPr bwMode="auto">
          <a:xfrm>
            <a:off x="3567113" y="5791200"/>
            <a:ext cx="787395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V</a:t>
            </a:r>
          </a:p>
        </p:txBody>
      </p:sp>
      <p:sp>
        <p:nvSpPr>
          <p:cNvPr id="37893" name="Rectangle 5"/>
          <p:cNvSpPr>
            <a:spLocks noChangeArrowheads="1"/>
          </p:cNvSpPr>
          <p:nvPr/>
        </p:nvSpPr>
        <p:spPr bwMode="auto">
          <a:xfrm>
            <a:off x="3033713" y="5791200"/>
            <a:ext cx="783162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6000">
                <a:solidFill>
                  <a:srgbClr val="2400C4"/>
                </a:solidFill>
                <a:latin typeface="Arial Black"/>
              </a:rPr>
              <a:t>C</a:t>
            </a:r>
          </a:p>
        </p:txBody>
      </p:sp>
      <p:sp>
        <p:nvSpPr>
          <p:cNvPr id="37894" name="Line 6"/>
          <p:cNvSpPr>
            <a:spLocks noChangeShapeType="1"/>
          </p:cNvSpPr>
          <p:nvPr/>
        </p:nvSpPr>
        <p:spPr bwMode="auto">
          <a:xfrm>
            <a:off x="2514600" y="5715000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895" name="Line 7"/>
          <p:cNvSpPr>
            <a:spLocks noChangeShapeType="1"/>
          </p:cNvSpPr>
          <p:nvPr/>
        </p:nvSpPr>
        <p:spPr bwMode="auto">
          <a:xfrm>
            <a:off x="3429000" y="5605463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896" name="Line 8"/>
          <p:cNvSpPr>
            <a:spLocks noChangeShapeType="1"/>
          </p:cNvSpPr>
          <p:nvPr/>
        </p:nvSpPr>
        <p:spPr bwMode="auto">
          <a:xfrm>
            <a:off x="3886200" y="5605463"/>
            <a:ext cx="0" cy="3048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37898" name="Rectangle 10"/>
          <p:cNvSpPr>
            <a:spLocks noChangeArrowheads="1"/>
          </p:cNvSpPr>
          <p:nvPr/>
        </p:nvSpPr>
        <p:spPr bwMode="auto">
          <a:xfrm>
            <a:off x="0" y="0"/>
            <a:ext cx="6858000" cy="889000"/>
          </a:xfrm>
          <a:prstGeom prst="rect">
            <a:avLst/>
          </a:prstGeom>
          <a:solidFill>
            <a:srgbClr val="06F2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400">
                <a:latin typeface="Arial Black" charset="0"/>
              </a:rPr>
              <a:t>Ejemplos adicionales</a:t>
            </a:r>
          </a:p>
        </p:txBody>
      </p:sp>
      <p:sp>
        <p:nvSpPr>
          <p:cNvPr id="37899" name="Rectangle 11"/>
          <p:cNvSpPr>
            <a:spLocks noChangeArrowheads="1"/>
          </p:cNvSpPr>
          <p:nvPr/>
        </p:nvSpPr>
        <p:spPr bwMode="auto">
          <a:xfrm>
            <a:off x="0" y="2743200"/>
            <a:ext cx="6019800" cy="830997"/>
          </a:xfrm>
          <a:prstGeom prst="rect">
            <a:avLst/>
          </a:prstGeom>
          <a:solidFill>
            <a:srgbClr val="E9FF0C"/>
          </a:solidFill>
          <a:ln w="9525">
            <a:solidFill>
              <a:srgbClr val="FF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4800">
                <a:solidFill>
                  <a:srgbClr val="FF2409"/>
                </a:solidFill>
                <a:latin typeface="Arial Black"/>
              </a:rPr>
              <a:t> </a:t>
            </a:r>
            <a:r>
              <a:rPr lang="en-US" sz="4800">
                <a:latin typeface="Arial Black"/>
              </a:rPr>
              <a:t>En es</a:t>
            </a:r>
            <a:r>
              <a:rPr lang="en-US" sz="4400">
                <a:latin typeface="Arial Black"/>
              </a:rPr>
              <a:t>t</a:t>
            </a:r>
            <a:r>
              <a:rPr lang="en-US" sz="4400">
                <a:solidFill>
                  <a:srgbClr val="ED181E"/>
                </a:solidFill>
                <a:latin typeface="Arial Black"/>
              </a:rPr>
              <a:t>os a</a:t>
            </a:r>
            <a:r>
              <a:rPr lang="en-US" sz="4400">
                <a:latin typeface="Arial Black"/>
              </a:rPr>
              <a:t>ños …</a:t>
            </a:r>
          </a:p>
        </p:txBody>
      </p:sp>
      <p:sp>
        <p:nvSpPr>
          <p:cNvPr id="37900" name="AutoShape 12"/>
          <p:cNvSpPr>
            <a:spLocks noChangeArrowheads="1"/>
          </p:cNvSpPr>
          <p:nvPr/>
        </p:nvSpPr>
        <p:spPr bwMode="auto">
          <a:xfrm>
            <a:off x="2667000" y="3505200"/>
            <a:ext cx="914400" cy="914400"/>
          </a:xfrm>
          <a:prstGeom prst="downArrow">
            <a:avLst>
              <a:gd name="adj1" fmla="val 50000"/>
              <a:gd name="adj2" fmla="val 25000"/>
            </a:avLst>
          </a:prstGeom>
          <a:solidFill>
            <a:schemeClr val="hlink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0" y="8191500"/>
            <a:ext cx="6858000" cy="952500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4800">
                <a:solidFill>
                  <a:srgbClr val="FF2409"/>
                </a:solidFill>
                <a:latin typeface="Arial Black" charset="0"/>
              </a:rPr>
              <a:t>Encadenamiento</a:t>
            </a:r>
            <a:endParaRPr lang="en-US" sz="4800">
              <a:solidFill>
                <a:srgbClr val="2C00FB"/>
              </a:solidFill>
              <a:latin typeface="Arial Blac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6979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"/>
                                        <p:tgtEl>
                                          <p:spTgt spid="378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writ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75"/>
                                        <p:tgtEl>
                                          <p:spTgt spid="378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writ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1275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75"/>
                                        <p:tgtEl>
                                          <p:spTgt spid="378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writ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3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"/>
                                        <p:tgtEl>
                                          <p:spTgt spid="378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Typewrit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0" grpId="0" build="p" autoUpdateAnimBg="0"/>
      <p:bldP spid="37891" grpId="0" build="p" autoUpdateAnimBg="0" advAuto="0"/>
      <p:bldP spid="37892" grpId="0" build="p" autoUpdateAnimBg="0" advAuto="0"/>
      <p:bldP spid="37893" grpId="0" build="p" autoUpdateAnimBg="0" advAuto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ext Box 2"/>
          <p:cNvSpPr txBox="1">
            <a:spLocks noChangeArrowheads="1"/>
          </p:cNvSpPr>
          <p:nvPr/>
        </p:nvSpPr>
        <p:spPr bwMode="auto">
          <a:xfrm>
            <a:off x="0" y="3505200"/>
            <a:ext cx="6858000" cy="746125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>
                <a:solidFill>
                  <a:srgbClr val="000000"/>
                </a:solidFill>
                <a:latin typeface="Arial Black" charset="0"/>
              </a:rPr>
              <a:t>Encadenamiento</a:t>
            </a:r>
          </a:p>
        </p:txBody>
      </p:sp>
      <p:sp>
        <p:nvSpPr>
          <p:cNvPr id="40963" name="Rectangle 3"/>
          <p:cNvSpPr>
            <a:spLocks noChangeArrowheads="1"/>
          </p:cNvSpPr>
          <p:nvPr/>
        </p:nvSpPr>
        <p:spPr bwMode="auto">
          <a:xfrm>
            <a:off x="609600" y="4419600"/>
            <a:ext cx="572135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000000"/>
                </a:solidFill>
                <a:latin typeface="Arial Black" charset="0"/>
              </a:rPr>
              <a:t>EJERCICIO</a:t>
            </a:r>
          </a:p>
        </p:txBody>
      </p:sp>
      <p:sp>
        <p:nvSpPr>
          <p:cNvPr id="40964" name="AutoShape 4"/>
          <p:cNvSpPr>
            <a:spLocks noChangeArrowheads="1"/>
          </p:cNvSpPr>
          <p:nvPr/>
        </p:nvSpPr>
        <p:spPr bwMode="auto">
          <a:xfrm>
            <a:off x="685800" y="5715000"/>
            <a:ext cx="5867400" cy="1838325"/>
          </a:xfrm>
          <a:prstGeom prst="rightArrow">
            <a:avLst>
              <a:gd name="adj1" fmla="val 50000"/>
              <a:gd name="adj2" fmla="val 79793"/>
            </a:avLst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914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ChangeArrowheads="1"/>
          </p:cNvSpPr>
          <p:nvPr/>
        </p:nvSpPr>
        <p:spPr bwMode="auto">
          <a:xfrm>
            <a:off x="-171450" y="381000"/>
            <a:ext cx="6807200" cy="7889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228600" lvl="2"/>
            <a:r>
              <a:rPr lang="es-ES_tradnl" sz="3200" b="1">
                <a:solidFill>
                  <a:srgbClr val="0000FF"/>
                </a:solidFill>
                <a:latin typeface="Palatino" charset="0"/>
              </a:rPr>
              <a:t>1.	</a:t>
            </a:r>
            <a:r>
              <a:rPr lang="es-ES_tradnl" sz="3200" b="1">
                <a:latin typeface="Palatino" charset="0"/>
              </a:rPr>
              <a:t>E </a:t>
            </a:r>
            <a:r>
              <a:rPr lang="es-ES_tradnl" sz="3200" b="1">
                <a:solidFill>
                  <a:srgbClr val="FF0000"/>
                </a:solidFill>
                <a:latin typeface="Palatino" charset="0"/>
              </a:rPr>
              <a:t>—s u</a:t>
            </a:r>
            <a:r>
              <a:rPr lang="es-ES_tradnl" sz="3200" b="1">
                <a:latin typeface="Palatino" charset="0"/>
              </a:rPr>
              <a:t>na lástima</a:t>
            </a:r>
          </a:p>
          <a:p>
            <a:pPr marL="228600" lvl="2"/>
            <a:endParaRPr lang="es-ES_tradnl" sz="3200" b="1">
              <a:latin typeface="Palatino" charset="0"/>
            </a:endParaRPr>
          </a:p>
          <a:p>
            <a:pPr marL="228600" lvl="2"/>
            <a:r>
              <a:rPr lang="es-ES_tradnl" sz="3200" b="1">
                <a:solidFill>
                  <a:srgbClr val="0000FF"/>
                </a:solidFill>
                <a:latin typeface="Palatino" charset="0"/>
              </a:rPr>
              <a:t>2.	</a:t>
            </a:r>
            <a:r>
              <a:rPr lang="es-ES_tradnl" sz="3200" b="1">
                <a:latin typeface="Palatino" charset="0"/>
              </a:rPr>
              <a:t>¿Piensa</a:t>
            </a:r>
            <a:r>
              <a:rPr lang="es-ES_tradnl" sz="3200" b="1">
                <a:solidFill>
                  <a:srgbClr val="FF0000"/>
                </a:solidFill>
                <a:latin typeface="Palatino" charset="0"/>
              </a:rPr>
              <a:t>—s a</a:t>
            </a:r>
            <a:r>
              <a:rPr lang="es-ES_tradnl" sz="3200" b="1">
                <a:latin typeface="Palatino" charset="0"/>
              </a:rPr>
              <a:t>sí?</a:t>
            </a:r>
          </a:p>
          <a:p>
            <a:pPr marL="228600" lvl="2"/>
            <a:endParaRPr lang="es-ES_tradnl" sz="3200" b="1">
              <a:latin typeface="Palatino" charset="0"/>
            </a:endParaRPr>
          </a:p>
          <a:p>
            <a:pPr marL="228600" lvl="2"/>
            <a:r>
              <a:rPr lang="es-ES_tradnl" sz="3200" b="1">
                <a:solidFill>
                  <a:srgbClr val="0000FF"/>
                </a:solidFill>
                <a:latin typeface="Palatino" charset="0"/>
              </a:rPr>
              <a:t>3.	</a:t>
            </a:r>
            <a:r>
              <a:rPr lang="es-ES_tradnl" sz="3200" b="1">
                <a:latin typeface="Palatino" charset="0"/>
              </a:rPr>
              <a:t>¡Ve</a:t>
            </a:r>
            <a:r>
              <a:rPr lang="es-ES_tradnl" sz="3200" b="1">
                <a:solidFill>
                  <a:srgbClr val="FF0000"/>
                </a:solidFill>
                <a:latin typeface="Palatino" charset="0"/>
              </a:rPr>
              <a:t>—n y</a:t>
            </a:r>
            <a:r>
              <a:rPr lang="es-ES_tradnl" sz="3200" b="1">
                <a:latin typeface="Palatino" charset="0"/>
              </a:rPr>
              <a:t> báñate!</a:t>
            </a:r>
          </a:p>
          <a:p>
            <a:endParaRPr lang="es-ES_tradnl" sz="3200" b="1">
              <a:latin typeface="Palatino" charset="0"/>
            </a:endParaRPr>
          </a:p>
          <a:p>
            <a:pPr marL="228600" lvl="2"/>
            <a:r>
              <a:rPr lang="es-ES_tradnl" sz="3200" b="1">
                <a:solidFill>
                  <a:srgbClr val="0000FF"/>
                </a:solidFill>
                <a:latin typeface="Palatino" charset="0"/>
              </a:rPr>
              <a:t>4.	</a:t>
            </a:r>
            <a:r>
              <a:rPr lang="es-ES_tradnl" sz="2800" b="1">
                <a:latin typeface="Palatino" charset="0"/>
              </a:rPr>
              <a:t>La</a:t>
            </a:r>
            <a:r>
              <a:rPr lang="es-ES_tradnl" sz="2800" b="1">
                <a:solidFill>
                  <a:srgbClr val="FF0000"/>
                </a:solidFill>
                <a:latin typeface="Palatino" charset="0"/>
              </a:rPr>
              <a:t>—s ins</a:t>
            </a:r>
            <a:r>
              <a:rPr lang="es-ES_tradnl" sz="2800" b="1">
                <a:latin typeface="Palatino" charset="0"/>
              </a:rPr>
              <a:t>truccione—</a:t>
            </a:r>
            <a:r>
              <a:rPr lang="es-ES_tradnl" sz="2800" b="1">
                <a:solidFill>
                  <a:srgbClr val="FF0000"/>
                </a:solidFill>
                <a:latin typeface="Palatino" charset="0"/>
              </a:rPr>
              <a:t>s es</a:t>
            </a:r>
            <a:r>
              <a:rPr lang="es-ES_tradnl" sz="2800" b="1">
                <a:latin typeface="Palatino" charset="0"/>
              </a:rPr>
              <a:t>tá</a:t>
            </a:r>
            <a:r>
              <a:rPr lang="es-ES_tradnl" sz="2800" b="1">
                <a:solidFill>
                  <a:srgbClr val="FF0000"/>
                </a:solidFill>
                <a:latin typeface="Palatino" charset="0"/>
              </a:rPr>
              <a:t>—n a</a:t>
            </a:r>
            <a:r>
              <a:rPr lang="es-ES_tradnl" sz="2800" b="1">
                <a:latin typeface="Palatino" charset="0"/>
              </a:rPr>
              <a:t>quí.</a:t>
            </a:r>
            <a:endParaRPr lang="es-ES_tradnl" sz="3200" b="1">
              <a:latin typeface="Palatino" charset="0"/>
            </a:endParaRPr>
          </a:p>
          <a:p>
            <a:pPr marL="228600" lvl="2"/>
            <a:endParaRPr lang="es-ES_tradnl" sz="3200" b="1">
              <a:latin typeface="Palatino" charset="0"/>
            </a:endParaRPr>
          </a:p>
          <a:p>
            <a:pPr marL="228600" lvl="2"/>
            <a:r>
              <a:rPr lang="es-ES_tradnl" sz="3200" b="1">
                <a:solidFill>
                  <a:srgbClr val="0000FF"/>
                </a:solidFill>
                <a:latin typeface="Palatino" charset="0"/>
              </a:rPr>
              <a:t>5.	</a:t>
            </a:r>
            <a:r>
              <a:rPr lang="es-ES_tradnl" sz="2800" b="1">
                <a:latin typeface="Palatino" charset="0"/>
              </a:rPr>
              <a:t>Lo</a:t>
            </a:r>
            <a:r>
              <a:rPr lang="es-ES_tradnl" sz="2800" b="1">
                <a:solidFill>
                  <a:srgbClr val="FF0000"/>
                </a:solidFill>
                <a:latin typeface="Palatino" charset="0"/>
              </a:rPr>
              <a:t>—s a</a:t>
            </a:r>
            <a:r>
              <a:rPr lang="es-ES_tradnl" sz="2800" b="1">
                <a:latin typeface="Palatino" charset="0"/>
              </a:rPr>
              <a:t>migo</a:t>
            </a:r>
            <a:r>
              <a:rPr lang="es-ES_tradnl" sz="2800" b="1">
                <a:solidFill>
                  <a:srgbClr val="FF0000"/>
                </a:solidFill>
                <a:latin typeface="Palatino" charset="0"/>
              </a:rPr>
              <a:t>—s es</a:t>
            </a:r>
            <a:r>
              <a:rPr lang="es-ES_tradnl" sz="2800" b="1">
                <a:latin typeface="Palatino" charset="0"/>
              </a:rPr>
              <a:t>tá</a:t>
            </a:r>
            <a:r>
              <a:rPr lang="es-ES_tradnl" sz="2800" b="1">
                <a:solidFill>
                  <a:srgbClr val="FF0000"/>
                </a:solidFill>
                <a:latin typeface="Palatino" charset="0"/>
              </a:rPr>
              <a:t>—n e—n O</a:t>
            </a:r>
            <a:r>
              <a:rPr lang="es-ES_tradnl" sz="2800" b="1">
                <a:solidFill>
                  <a:schemeClr val="accent2"/>
                </a:solidFill>
                <a:latin typeface="Palatino" charset="0"/>
              </a:rPr>
              <a:t>s</a:t>
            </a:r>
            <a:r>
              <a:rPr lang="es-ES_tradnl" sz="2800" b="1">
                <a:latin typeface="Palatino" charset="0"/>
              </a:rPr>
              <a:t>lo.</a:t>
            </a:r>
          </a:p>
          <a:p>
            <a:pPr marL="228600" lvl="2"/>
            <a:endParaRPr lang="es-ES_tradnl" sz="3200" b="1">
              <a:latin typeface="Palatino" charset="0"/>
            </a:endParaRPr>
          </a:p>
          <a:p>
            <a:pPr marL="228600" lvl="2"/>
            <a:r>
              <a:rPr lang="es-ES_tradnl" sz="3200" b="1">
                <a:solidFill>
                  <a:srgbClr val="0000FF"/>
                </a:solidFill>
                <a:latin typeface="Palatino" charset="0"/>
              </a:rPr>
              <a:t>6.	</a:t>
            </a:r>
            <a:r>
              <a:rPr lang="es-ES_tradnl" sz="3200" b="1">
                <a:latin typeface="Palatino" charset="0"/>
              </a:rPr>
              <a:t>Su</a:t>
            </a:r>
            <a:r>
              <a:rPr lang="es-ES_tradnl" sz="3200" b="1">
                <a:solidFill>
                  <a:srgbClr val="FF0000"/>
                </a:solidFill>
                <a:latin typeface="Palatino" charset="0"/>
              </a:rPr>
              <a:t>—s a</a:t>
            </a:r>
            <a:r>
              <a:rPr lang="es-ES_tradnl" sz="3200" b="1">
                <a:latin typeface="Palatino" charset="0"/>
              </a:rPr>
              <a:t>buelos vive</a:t>
            </a:r>
            <a:r>
              <a:rPr lang="es-ES_tradnl" sz="3200" b="1">
                <a:solidFill>
                  <a:srgbClr val="FF0000"/>
                </a:solidFill>
                <a:latin typeface="Palatino" charset="0"/>
              </a:rPr>
              <a:t>—n</a:t>
            </a:r>
            <a:r>
              <a:rPr lang="es-ES_tradnl" sz="3200" b="1">
                <a:latin typeface="Palatino" charset="0"/>
              </a:rPr>
              <a:t> </a:t>
            </a:r>
            <a:r>
              <a:rPr lang="es-ES_tradnl" sz="3200" b="1">
                <a:solidFill>
                  <a:srgbClr val="FF0000"/>
                </a:solidFill>
                <a:latin typeface="Palatino" charset="0"/>
              </a:rPr>
              <a:t>a</a:t>
            </a:r>
            <a:r>
              <a:rPr lang="es-ES_tradnl" sz="3200" b="1">
                <a:latin typeface="Palatino" charset="0"/>
              </a:rPr>
              <a:t>llí.</a:t>
            </a:r>
          </a:p>
          <a:p>
            <a:pPr marL="228600" lvl="2"/>
            <a:endParaRPr lang="es-ES_tradnl" sz="3200" b="1">
              <a:latin typeface="Palatino" charset="0"/>
            </a:endParaRPr>
          </a:p>
          <a:p>
            <a:pPr marL="228600" lvl="2"/>
            <a:r>
              <a:rPr lang="es-ES_tradnl" sz="3200" b="1">
                <a:solidFill>
                  <a:srgbClr val="0000FF"/>
                </a:solidFill>
                <a:latin typeface="Palatino" charset="0"/>
              </a:rPr>
              <a:t>7.	</a:t>
            </a:r>
            <a:r>
              <a:rPr lang="es-ES_tradnl" sz="3200" b="1">
                <a:latin typeface="Palatino" charset="0"/>
              </a:rPr>
              <a:t>¡Hablemo</a:t>
            </a:r>
            <a:r>
              <a:rPr lang="es-ES_tradnl" sz="3200" b="1">
                <a:solidFill>
                  <a:srgbClr val="FF0000"/>
                </a:solidFill>
                <a:latin typeface="Palatino" charset="0"/>
              </a:rPr>
              <a:t>—s es</a:t>
            </a:r>
            <a:r>
              <a:rPr lang="es-ES_tradnl" sz="3200" b="1">
                <a:latin typeface="Palatino" charset="0"/>
              </a:rPr>
              <a:t>pañol!</a:t>
            </a:r>
          </a:p>
          <a:p>
            <a:pPr marL="228600" lvl="2"/>
            <a:endParaRPr lang="es-ES_tradnl" sz="3200" b="1">
              <a:latin typeface="Palatino" charset="0"/>
            </a:endParaRPr>
          </a:p>
          <a:p>
            <a:pPr marL="228600" lvl="2"/>
            <a:r>
              <a:rPr lang="es-ES_tradnl" sz="3200" b="1">
                <a:solidFill>
                  <a:srgbClr val="0000FF"/>
                </a:solidFill>
                <a:latin typeface="Palatino" charset="0"/>
              </a:rPr>
              <a:t>8.	</a:t>
            </a:r>
            <a:r>
              <a:rPr lang="es-ES_tradnl" sz="3200" b="1">
                <a:latin typeface="Palatino" charset="0"/>
              </a:rPr>
              <a:t>¿Quié</a:t>
            </a:r>
            <a:r>
              <a:rPr lang="es-ES_tradnl" sz="3200" b="1">
                <a:solidFill>
                  <a:srgbClr val="FF0000"/>
                </a:solidFill>
                <a:latin typeface="Palatino" charset="0"/>
              </a:rPr>
              <a:t>—n e</a:t>
            </a:r>
            <a:r>
              <a:rPr lang="es-ES_tradnl" sz="3200" b="1">
                <a:latin typeface="Palatino" charset="0"/>
              </a:rPr>
              <a:t>—</a:t>
            </a:r>
            <a:r>
              <a:rPr lang="es-ES_tradnl" sz="3200" b="1">
                <a:solidFill>
                  <a:srgbClr val="FF0000"/>
                </a:solidFill>
                <a:latin typeface="Palatino" charset="0"/>
              </a:rPr>
              <a:t>s él</a:t>
            </a:r>
            <a:r>
              <a:rPr lang="es-ES_tradnl" sz="3200" b="1">
                <a:latin typeface="Palatino" charset="0"/>
              </a:rPr>
              <a:t>?</a:t>
            </a:r>
          </a:p>
          <a:p>
            <a:pPr marL="228600" lvl="2"/>
            <a:endParaRPr lang="es-ES_tradnl" sz="3200" b="1">
              <a:latin typeface="Palatino" charset="0"/>
            </a:endParaRPr>
          </a:p>
        </p:txBody>
      </p:sp>
      <p:sp>
        <p:nvSpPr>
          <p:cNvPr id="46083" name="Rectangle 3"/>
          <p:cNvSpPr>
            <a:spLocks noChangeArrowheads="1"/>
          </p:cNvSpPr>
          <p:nvPr/>
        </p:nvSpPr>
        <p:spPr bwMode="auto">
          <a:xfrm>
            <a:off x="1143000" y="4572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46084" name="Rectangle 4"/>
          <p:cNvSpPr>
            <a:spLocks noChangeArrowheads="1"/>
          </p:cNvSpPr>
          <p:nvPr/>
        </p:nvSpPr>
        <p:spPr bwMode="auto">
          <a:xfrm>
            <a:off x="2286000" y="1371600"/>
            <a:ext cx="9144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46085" name="Rectangle 5"/>
          <p:cNvSpPr>
            <a:spLocks noChangeArrowheads="1"/>
          </p:cNvSpPr>
          <p:nvPr/>
        </p:nvSpPr>
        <p:spPr bwMode="auto">
          <a:xfrm>
            <a:off x="1447800" y="23622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46086" name="Rectangle 6"/>
          <p:cNvSpPr>
            <a:spLocks noChangeArrowheads="1"/>
          </p:cNvSpPr>
          <p:nvPr/>
        </p:nvSpPr>
        <p:spPr bwMode="auto">
          <a:xfrm>
            <a:off x="1295400" y="33528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/>
        </p:spPr>
        <p:txBody>
          <a:bodyPr wrap="none" anchor="ctr"/>
          <a:lstStyle/>
          <a:p>
            <a:endParaRPr lang="en-US"/>
          </a:p>
        </p:txBody>
      </p:sp>
      <p:sp>
        <p:nvSpPr>
          <p:cNvPr id="46087" name="Rectangle 7"/>
          <p:cNvSpPr>
            <a:spLocks noChangeArrowheads="1"/>
          </p:cNvSpPr>
          <p:nvPr/>
        </p:nvSpPr>
        <p:spPr bwMode="auto">
          <a:xfrm>
            <a:off x="3886200" y="33528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88" name="Rectangle 8"/>
          <p:cNvSpPr>
            <a:spLocks noChangeArrowheads="1"/>
          </p:cNvSpPr>
          <p:nvPr/>
        </p:nvSpPr>
        <p:spPr bwMode="auto">
          <a:xfrm>
            <a:off x="5105400" y="33528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89" name="Rectangle 9"/>
          <p:cNvSpPr>
            <a:spLocks noChangeArrowheads="1"/>
          </p:cNvSpPr>
          <p:nvPr/>
        </p:nvSpPr>
        <p:spPr bwMode="auto">
          <a:xfrm>
            <a:off x="1066800" y="43434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0" name="Rectangle 10"/>
          <p:cNvSpPr>
            <a:spLocks noChangeArrowheads="1"/>
          </p:cNvSpPr>
          <p:nvPr/>
        </p:nvSpPr>
        <p:spPr bwMode="auto">
          <a:xfrm>
            <a:off x="2895600" y="43434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1" name="Rectangle 11"/>
          <p:cNvSpPr>
            <a:spLocks noChangeArrowheads="1"/>
          </p:cNvSpPr>
          <p:nvPr/>
        </p:nvSpPr>
        <p:spPr bwMode="auto">
          <a:xfrm>
            <a:off x="4343400" y="4343400"/>
            <a:ext cx="16002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3" name="Rectangle 13"/>
          <p:cNvSpPr>
            <a:spLocks noChangeArrowheads="1"/>
          </p:cNvSpPr>
          <p:nvPr/>
        </p:nvSpPr>
        <p:spPr bwMode="auto">
          <a:xfrm>
            <a:off x="1295400" y="52578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4" name="Rectangle 14"/>
          <p:cNvSpPr>
            <a:spLocks noChangeArrowheads="1"/>
          </p:cNvSpPr>
          <p:nvPr/>
        </p:nvSpPr>
        <p:spPr bwMode="auto">
          <a:xfrm>
            <a:off x="4343400" y="52578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5" name="Rectangle 15"/>
          <p:cNvSpPr>
            <a:spLocks noChangeArrowheads="1"/>
          </p:cNvSpPr>
          <p:nvPr/>
        </p:nvSpPr>
        <p:spPr bwMode="auto">
          <a:xfrm>
            <a:off x="2743200" y="62484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6" name="Rectangle 16"/>
          <p:cNvSpPr>
            <a:spLocks noChangeArrowheads="1"/>
          </p:cNvSpPr>
          <p:nvPr/>
        </p:nvSpPr>
        <p:spPr bwMode="auto">
          <a:xfrm>
            <a:off x="1905000" y="72390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6097" name="Rectangle 17"/>
          <p:cNvSpPr>
            <a:spLocks noChangeArrowheads="1"/>
          </p:cNvSpPr>
          <p:nvPr/>
        </p:nvSpPr>
        <p:spPr bwMode="auto">
          <a:xfrm>
            <a:off x="3124200" y="7239000"/>
            <a:ext cx="1066800" cy="533400"/>
          </a:xfrm>
          <a:prstGeom prst="rect">
            <a:avLst/>
          </a:prstGeom>
          <a:solidFill>
            <a:srgbClr val="FFFF00">
              <a:alpha val="20000"/>
            </a:srgbClr>
          </a:solidFill>
          <a:ln w="9525">
            <a:solidFill>
              <a:schemeClr val="tx1">
                <a:alpha val="45000"/>
              </a:schemeClr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31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" fill="hold"/>
                                        <p:tgtEl>
                                          <p:spTgt spid="46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" fill="hold"/>
                                        <p:tgtEl>
                                          <p:spTgt spid="46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" fill="hold"/>
                                        <p:tgtEl>
                                          <p:spTgt spid="460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" fill="hold"/>
                                        <p:tgtEl>
                                          <p:spTgt spid="460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3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" fill="hold"/>
                                        <p:tgtEl>
                                          <p:spTgt spid="460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" fill="hold"/>
                                        <p:tgtEl>
                                          <p:spTgt spid="460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17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" fill="hold"/>
                                        <p:tgtEl>
                                          <p:spTgt spid="460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" fill="hold"/>
                                        <p:tgtEl>
                                          <p:spTgt spid="460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1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" fill="hold"/>
                                        <p:tgtEl>
                                          <p:spTgt spid="460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" fill="hold"/>
                                        <p:tgtEl>
                                          <p:spTgt spid="460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5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" fill="hold"/>
                                        <p:tgtEl>
                                          <p:spTgt spid="460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" fill="hold"/>
                                        <p:tgtEl>
                                          <p:spTgt spid="4608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2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" fill="hold"/>
                                        <p:tgtEl>
                                          <p:spTgt spid="4608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" fill="hold"/>
                                        <p:tgtEl>
                                          <p:spTgt spid="4608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  <p:par>
                                <p:cTn id="33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" fill="hold"/>
                                        <p:tgtEl>
                                          <p:spTgt spid="4608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" fill="hold"/>
                                        <p:tgtEl>
                                          <p:spTgt spid="4608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Laser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2" grpId="0" build="p" autoUpdateAnimBg="0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Box 2"/>
          <p:cNvSpPr txBox="1">
            <a:spLocks noChangeArrowheads="1"/>
          </p:cNvSpPr>
          <p:nvPr/>
        </p:nvSpPr>
        <p:spPr bwMode="auto">
          <a:xfrm>
            <a:off x="0" y="3505200"/>
            <a:ext cx="6858000" cy="746125"/>
          </a:xfrm>
          <a:prstGeom prst="rect">
            <a:avLst/>
          </a:prstGeom>
          <a:solidFill>
            <a:srgbClr val="FF99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3600">
                <a:solidFill>
                  <a:srgbClr val="000000"/>
                </a:solidFill>
                <a:latin typeface="Arial Black" charset="0"/>
              </a:rPr>
              <a:t>Encadenamiento</a:t>
            </a:r>
          </a:p>
        </p:txBody>
      </p:sp>
      <p:sp>
        <p:nvSpPr>
          <p:cNvPr id="44035" name="Rectangle 3"/>
          <p:cNvSpPr>
            <a:spLocks noChangeArrowheads="1"/>
          </p:cNvSpPr>
          <p:nvPr/>
        </p:nvSpPr>
        <p:spPr bwMode="auto">
          <a:xfrm>
            <a:off x="609600" y="4419600"/>
            <a:ext cx="5721350" cy="1381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000000"/>
                </a:solidFill>
                <a:latin typeface="Arial Black" charset="0"/>
              </a:rPr>
              <a:t>EJERCICIO</a:t>
            </a:r>
          </a:p>
        </p:txBody>
      </p:sp>
      <p:sp>
        <p:nvSpPr>
          <p:cNvPr id="44036" name="AutoShape 4"/>
          <p:cNvSpPr>
            <a:spLocks noChangeArrowheads="1"/>
          </p:cNvSpPr>
          <p:nvPr/>
        </p:nvSpPr>
        <p:spPr bwMode="auto">
          <a:xfrm>
            <a:off x="609600" y="5715000"/>
            <a:ext cx="5943600" cy="3429000"/>
          </a:xfrm>
          <a:prstGeom prst="rightArrow">
            <a:avLst>
              <a:gd name="adj1" fmla="val 50000"/>
              <a:gd name="adj2" fmla="val 79793"/>
            </a:avLst>
          </a:prstGeom>
          <a:solidFill>
            <a:srgbClr val="00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44037" name="Text Box 5"/>
          <p:cNvSpPr txBox="1">
            <a:spLocks noChangeArrowheads="1"/>
          </p:cNvSpPr>
          <p:nvPr/>
        </p:nvSpPr>
        <p:spPr bwMode="auto">
          <a:xfrm>
            <a:off x="914400" y="6781800"/>
            <a:ext cx="508317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en-US" sz="3600">
                <a:solidFill>
                  <a:schemeClr val="accent1"/>
                </a:solidFill>
                <a:latin typeface="Arial Black" charset="0"/>
              </a:rPr>
              <a:t>Identifique los encadenamientos</a:t>
            </a:r>
          </a:p>
        </p:txBody>
      </p:sp>
    </p:spTree>
    <p:extLst>
      <p:ext uri="{BB962C8B-B14F-4D97-AF65-F5344CB8AC3E}">
        <p14:creationId xmlns:p14="http://schemas.microsoft.com/office/powerpoint/2010/main" val="11826237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04996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>
                <a:latin typeface="Arial Black" charset="0"/>
              </a:rPr>
              <a:t>Es de gran importancia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4800" y="3505200"/>
            <a:ext cx="6553200" cy="646331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3600">
                <a:latin typeface="Arial Black" charset="0"/>
              </a:rPr>
              <a:t>Es de gra—</a:t>
            </a:r>
            <a:r>
              <a:rPr lang="en-US" sz="3600">
                <a:solidFill>
                  <a:srgbClr val="FF0000"/>
                </a:solidFill>
                <a:latin typeface="Arial Black" charset="0"/>
              </a:rPr>
              <a:t>n i</a:t>
            </a:r>
            <a:r>
              <a:rPr lang="en-US" sz="3600">
                <a:latin typeface="Arial Black" charset="0"/>
              </a:rPr>
              <a:t>mportancia</a:t>
            </a:r>
          </a:p>
        </p:txBody>
      </p:sp>
      <p:sp>
        <p:nvSpPr>
          <p:cNvPr id="2" name="Up Arrow 1"/>
          <p:cNvSpPr/>
          <p:nvPr/>
        </p:nvSpPr>
        <p:spPr bwMode="auto">
          <a:xfrm>
            <a:off x="2667000" y="46482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9200" y="26670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6363804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04996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>
                <a:latin typeface="Arial Black" charset="0"/>
              </a:rPr>
              <a:t>¿Has ido a Proctor?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4800" y="3505200"/>
            <a:ext cx="6553200" cy="646331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3600">
                <a:latin typeface="Arial Black" charset="0"/>
              </a:rPr>
              <a:t>¿Ha—</a:t>
            </a:r>
            <a:r>
              <a:rPr lang="en-US" sz="3600">
                <a:solidFill>
                  <a:srgbClr val="FF0000"/>
                </a:solidFill>
                <a:latin typeface="Arial Black" charset="0"/>
              </a:rPr>
              <a:t>s i</a:t>
            </a:r>
            <a:r>
              <a:rPr lang="en-US" sz="3600">
                <a:latin typeface="Arial Black" charset="0"/>
              </a:rPr>
              <a:t>do a Proctor?</a:t>
            </a:r>
          </a:p>
        </p:txBody>
      </p:sp>
      <p:sp>
        <p:nvSpPr>
          <p:cNvPr id="2" name="Up Arrow 1"/>
          <p:cNvSpPr/>
          <p:nvPr/>
        </p:nvSpPr>
        <p:spPr bwMode="auto">
          <a:xfrm>
            <a:off x="1219200" y="43434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9200" y="26670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743788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04996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n-US" sz="3600">
                <a:latin typeface="Arial Black" charset="0"/>
              </a:rPr>
              <a:t>¡Ven a vernos ahora!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4800" y="3505200"/>
            <a:ext cx="6553200" cy="584776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3200">
                <a:latin typeface="Arial Black" charset="0"/>
              </a:rPr>
              <a:t>¡Ve—</a:t>
            </a:r>
            <a:r>
              <a:rPr lang="en-US" sz="3200">
                <a:solidFill>
                  <a:srgbClr val="FF0000"/>
                </a:solidFill>
                <a:latin typeface="Arial Black" charset="0"/>
              </a:rPr>
              <a:t>n a </a:t>
            </a:r>
            <a:r>
              <a:rPr lang="en-US" sz="3200">
                <a:latin typeface="Arial Black" charset="0"/>
              </a:rPr>
              <a:t>verno —</a:t>
            </a:r>
            <a:r>
              <a:rPr lang="en-US" sz="3200">
                <a:solidFill>
                  <a:srgbClr val="FF0000"/>
                </a:solidFill>
                <a:latin typeface="Arial Black" charset="0"/>
              </a:rPr>
              <a:t>sa</a:t>
            </a:r>
            <a:r>
              <a:rPr lang="en-US" sz="3200">
                <a:latin typeface="Arial Black" charset="0"/>
              </a:rPr>
              <a:t> —hora!</a:t>
            </a:r>
          </a:p>
        </p:txBody>
      </p:sp>
      <p:sp>
        <p:nvSpPr>
          <p:cNvPr id="2" name="Up Arrow 1"/>
          <p:cNvSpPr/>
          <p:nvPr/>
        </p:nvSpPr>
        <p:spPr bwMode="auto">
          <a:xfrm>
            <a:off x="1143000" y="42672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9200" y="26670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  <p:sp>
        <p:nvSpPr>
          <p:cNvPr id="8" name="Up Arrow 7"/>
          <p:cNvSpPr/>
          <p:nvPr/>
        </p:nvSpPr>
        <p:spPr bwMode="auto">
          <a:xfrm>
            <a:off x="3581400" y="41910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1434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8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4770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3600">
                <a:latin typeface="Arial Black" charset="0"/>
              </a:rPr>
              <a:t>¡Ellos entendieron todo!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04800" y="3505200"/>
            <a:ext cx="6553200" cy="584776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3200">
                <a:latin typeface="Arial Black" charset="0"/>
              </a:rPr>
              <a:t>¡Ello—</a:t>
            </a:r>
            <a:r>
              <a:rPr lang="en-US" sz="3200">
                <a:solidFill>
                  <a:srgbClr val="FF0000"/>
                </a:solidFill>
                <a:latin typeface="Arial Black" charset="0"/>
              </a:rPr>
              <a:t>s e </a:t>
            </a:r>
            <a:r>
              <a:rPr lang="en-US" sz="3200">
                <a:latin typeface="Arial Black" charset="0"/>
              </a:rPr>
              <a:t>ntendieron todo!</a:t>
            </a:r>
          </a:p>
        </p:txBody>
      </p:sp>
      <p:sp>
        <p:nvSpPr>
          <p:cNvPr id="2" name="Up Arrow 1"/>
          <p:cNvSpPr/>
          <p:nvPr/>
        </p:nvSpPr>
        <p:spPr bwMode="auto">
          <a:xfrm>
            <a:off x="1295400" y="4267200"/>
            <a:ext cx="1752600" cy="2362200"/>
          </a:xfrm>
          <a:prstGeom prst="upArrow">
            <a:avLst/>
          </a:prstGeom>
          <a:solidFill>
            <a:srgbClr val="FFFF00"/>
          </a:solidFill>
          <a:ln w="952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029200" y="26670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1825207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477000" cy="31393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6600">
                <a:latin typeface="Arial Black" charset="0"/>
              </a:rPr>
              <a:t>Son unos estudiantes atrevidos.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40027" y="13716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3248262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2"/>
          <p:cNvSpPr>
            <a:spLocks noChangeArrowheads="1"/>
          </p:cNvSpPr>
          <p:nvPr/>
        </p:nvSpPr>
        <p:spPr bwMode="auto">
          <a:xfrm>
            <a:off x="6119813" y="8169275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5" name="Rectangle 3"/>
          <p:cNvSpPr>
            <a:spLocks noChangeArrowheads="1"/>
          </p:cNvSpPr>
          <p:nvPr/>
        </p:nvSpPr>
        <p:spPr bwMode="auto">
          <a:xfrm>
            <a:off x="6134100" y="8113713"/>
            <a:ext cx="1841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endParaRPr lang="en-US"/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0" y="0"/>
            <a:ext cx="6858000" cy="7278916"/>
          </a:xfrm>
          <a:prstGeom prst="rect">
            <a:avLst/>
          </a:prstGeom>
          <a:solidFill>
            <a:schemeClr val="tx2"/>
          </a:solidFill>
          <a:ln w="127000">
            <a:solidFill>
              <a:srgbClr val="FF8309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endParaRPr lang="en-US">
              <a:solidFill>
                <a:srgbClr val="000000"/>
              </a:solidFill>
              <a:latin typeface="Arial Black"/>
            </a:endParaRPr>
          </a:p>
          <a:p>
            <a:pPr algn="ctr"/>
            <a:r>
              <a:rPr lang="en-US">
                <a:solidFill>
                  <a:srgbClr val="000000"/>
                </a:solidFill>
                <a:latin typeface="Arial Black"/>
              </a:rPr>
              <a:t> </a:t>
            </a:r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</a:p>
          <a:p>
            <a:pPr algn="ctr"/>
            <a:r>
              <a:rPr lang="en-US" sz="6000">
                <a:solidFill>
                  <a:schemeClr val="accent1"/>
                </a:solidFill>
                <a:latin typeface="Arial Black"/>
              </a:rPr>
              <a:t>Enemigo #4 …</a:t>
            </a:r>
            <a:endParaRPr lang="en-US" sz="54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5400">
              <a:solidFill>
                <a:srgbClr val="EF1F1D"/>
              </a:solidFill>
              <a:latin typeface="Arial Black"/>
            </a:endParaRPr>
          </a:p>
          <a:p>
            <a:pPr algn="ctr"/>
            <a:endParaRPr lang="en-US" sz="8800">
              <a:solidFill>
                <a:srgbClr val="EF1F1D"/>
              </a:solidFill>
              <a:latin typeface="Arial Black"/>
            </a:endParaRPr>
          </a:p>
          <a:p>
            <a:pPr algn="ctr"/>
            <a:r>
              <a:rPr lang="en-US" sz="4000">
                <a:solidFill>
                  <a:srgbClr val="11C8FF"/>
                </a:solidFill>
                <a:latin typeface="Arial Black"/>
              </a:rPr>
              <a:t> </a:t>
            </a:r>
            <a:br>
              <a:rPr lang="en-US" sz="4000">
                <a:solidFill>
                  <a:srgbClr val="11C8FF"/>
                </a:solidFill>
                <a:latin typeface="Arial Black"/>
              </a:rPr>
            </a:br>
            <a:endParaRPr lang="en-US" sz="48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3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1200">
              <a:solidFill>
                <a:srgbClr val="11C8FF"/>
              </a:solidFill>
              <a:latin typeface="Arial Black"/>
            </a:endParaRPr>
          </a:p>
          <a:p>
            <a:pPr algn="ctr"/>
            <a:endParaRPr lang="en-US" sz="500">
              <a:solidFill>
                <a:srgbClr val="000000"/>
              </a:solidFill>
              <a:latin typeface="Arial Black"/>
            </a:endParaRPr>
          </a:p>
        </p:txBody>
      </p:sp>
      <p:sp>
        <p:nvSpPr>
          <p:cNvPr id="17" name="Rectangle 5"/>
          <p:cNvSpPr>
            <a:spLocks noChangeArrowheads="1"/>
          </p:cNvSpPr>
          <p:nvPr/>
        </p:nvSpPr>
        <p:spPr bwMode="auto">
          <a:xfrm>
            <a:off x="0" y="8085138"/>
            <a:ext cx="6858000" cy="1058862"/>
          </a:xfrm>
          <a:prstGeom prst="rect">
            <a:avLst/>
          </a:prstGeom>
          <a:solidFill>
            <a:srgbClr val="FFE91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5400">
                <a:solidFill>
                  <a:srgbClr val="2C00FB"/>
                </a:solidFill>
                <a:latin typeface="Arial Black" charset="0"/>
              </a:rPr>
              <a:t>Encadenamiento</a:t>
            </a:r>
          </a:p>
        </p:txBody>
      </p:sp>
      <p:pic>
        <p:nvPicPr>
          <p:cNvPr id="18" name="Picture 6" descr=" eyes5.gif                                                      00022822Macintosh HD                   BD4FD42A: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824038" y="2590800"/>
            <a:ext cx="3209925" cy="241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7"/>
          <p:cNvSpPr>
            <a:spLocks noChangeArrowheads="1"/>
          </p:cNvSpPr>
          <p:nvPr/>
        </p:nvSpPr>
        <p:spPr bwMode="auto">
          <a:xfrm>
            <a:off x="1562100" y="5257800"/>
            <a:ext cx="3848100" cy="1438275"/>
          </a:xfrm>
          <a:prstGeom prst="rect">
            <a:avLst/>
          </a:prstGeom>
          <a:solidFill>
            <a:srgbClr val="0FFCFF"/>
          </a:solidFill>
          <a:ln w="57150">
            <a:solidFill>
              <a:srgbClr val="2C00FB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7200">
                <a:solidFill>
                  <a:srgbClr val="2C00FB"/>
                </a:solidFill>
                <a:latin typeface="Arial Black" charset="0"/>
              </a:rPr>
              <a:t>E-</a:t>
            </a:r>
            <a:r>
              <a:rPr lang="en-US" sz="7200">
                <a:solidFill>
                  <a:srgbClr val="FF0000"/>
                </a:solidFill>
                <a:latin typeface="Arial Black" charset="0"/>
              </a:rPr>
              <a:t>l</a:t>
            </a:r>
            <a:r>
              <a:rPr lang="en-US" sz="7200">
                <a:solidFill>
                  <a:srgbClr val="2C00FB"/>
                </a:solidFill>
                <a:latin typeface="Arial Black" charset="0"/>
              </a:rPr>
              <a:t>o-tro</a:t>
            </a:r>
            <a:endParaRPr lang="en-US" sz="7200">
              <a:solidFill>
                <a:srgbClr val="EF1F1D"/>
              </a:solidFill>
              <a:latin typeface="SILDoulos IPA93" charset="0"/>
            </a:endParaRPr>
          </a:p>
        </p:txBody>
      </p:sp>
      <p:sp>
        <p:nvSpPr>
          <p:cNvPr id="20" name="AutoShape 8"/>
          <p:cNvSpPr>
            <a:spLocks noChangeArrowheads="1"/>
          </p:cNvSpPr>
          <p:nvPr/>
        </p:nvSpPr>
        <p:spPr bwMode="auto">
          <a:xfrm>
            <a:off x="2438400" y="6400800"/>
            <a:ext cx="762000" cy="1219200"/>
          </a:xfrm>
          <a:prstGeom prst="upArrow">
            <a:avLst>
              <a:gd name="adj1" fmla="val 50000"/>
              <a:gd name="adj2" fmla="val 40000"/>
            </a:avLst>
          </a:prstGeom>
          <a:solidFill>
            <a:srgbClr val="FF00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941547"/>
      </p:ext>
    </p:extLst>
  </p:cSld>
  <p:clrMapOvr>
    <a:masterClrMapping/>
  </p:clrMapOvr>
  <p:transition xmlns:p14="http://schemas.microsoft.com/office/powerpoint/2010/main">
    <p:random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7" presetClass="entr" presetSubtype="4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2" name="Whoosh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 autoUpdateAnimBg="0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0" y="1828800"/>
            <a:ext cx="6858000" cy="3139321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6600">
                <a:latin typeface="Arial Black" charset="0"/>
              </a:rPr>
              <a:t>So</a:t>
            </a:r>
            <a:r>
              <a:rPr lang="en-US" sz="6600">
                <a:solidFill>
                  <a:srgbClr val="FF0000"/>
                </a:solidFill>
                <a:latin typeface="Arial Black" charset="0"/>
              </a:rPr>
              <a:t>n u</a:t>
            </a:r>
            <a:r>
              <a:rPr lang="en-US" sz="6600">
                <a:latin typeface="Arial Black" charset="0"/>
              </a:rPr>
              <a:t>no</a:t>
            </a:r>
            <a:r>
              <a:rPr lang="en-US" sz="6600">
                <a:solidFill>
                  <a:srgbClr val="FF0000"/>
                </a:solidFill>
                <a:latin typeface="Arial Black" charset="0"/>
              </a:rPr>
              <a:t>s e</a:t>
            </a:r>
            <a:r>
              <a:rPr lang="en-US" sz="6600">
                <a:latin typeface="Arial Black" charset="0"/>
              </a:rPr>
              <a:t>studiante</a:t>
            </a:r>
            <a:r>
              <a:rPr lang="en-US" sz="6600">
                <a:solidFill>
                  <a:srgbClr val="FF0000"/>
                </a:solidFill>
                <a:latin typeface="Arial Black" charset="0"/>
              </a:rPr>
              <a:t>s a</a:t>
            </a:r>
            <a:r>
              <a:rPr lang="en-US" sz="6600">
                <a:latin typeface="Arial Black" charset="0"/>
              </a:rPr>
              <a:t>trevidos.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40027" y="13716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4084983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7" name="Rectangle 3"/>
          <p:cNvSpPr>
            <a:spLocks noChangeArrowheads="1"/>
          </p:cNvSpPr>
          <p:nvPr/>
        </p:nvSpPr>
        <p:spPr bwMode="auto">
          <a:xfrm>
            <a:off x="5437188" y="8686800"/>
            <a:ext cx="1431925" cy="466725"/>
          </a:xfrm>
          <a:prstGeom prst="rect">
            <a:avLst/>
          </a:prstGeom>
          <a:noFill/>
          <a:ln w="9525">
            <a:solidFill>
              <a:schemeClr val="bg2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/>
              <a:t>Clave --&gt; </a:t>
            </a: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381000" y="1828800"/>
            <a:ext cx="6477000" cy="2123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n-US" sz="6600">
                <a:latin typeface="Arial Black" charset="0"/>
              </a:rPr>
              <a:t>¿Cómo están</a:t>
            </a:r>
          </a:p>
          <a:p>
            <a:r>
              <a:rPr lang="en-US" sz="6600">
                <a:latin typeface="Arial Black" charset="0"/>
              </a:rPr>
              <a:t>ustedes?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40027" y="13716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2751436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ChangeArrowheads="1"/>
          </p:cNvSpPr>
          <p:nvPr/>
        </p:nvSpPr>
        <p:spPr bwMode="auto">
          <a:xfrm>
            <a:off x="0" y="0"/>
            <a:ext cx="6858000" cy="915988"/>
          </a:xfrm>
          <a:prstGeom prst="rect">
            <a:avLst/>
          </a:prstGeom>
          <a:solidFill>
            <a:srgbClr val="ED181E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/>
            <a:r>
              <a:rPr lang="en-US" sz="2800">
                <a:solidFill>
                  <a:srgbClr val="E9FF0C"/>
                </a:solidFill>
                <a:latin typeface="Arial Black" charset="0"/>
              </a:rPr>
              <a:t>¡Encuentre los encadenamientos!</a:t>
            </a:r>
          </a:p>
          <a:p>
            <a:pPr algn="ctr"/>
            <a:r>
              <a:rPr lang="en-US" sz="1800">
                <a:solidFill>
                  <a:schemeClr val="accent1"/>
                </a:solidFill>
                <a:latin typeface="Arial Black" charset="0"/>
              </a:rPr>
              <a:t>(apúntelos por escrito)</a:t>
            </a:r>
            <a:endParaRPr lang="en-US" sz="1600">
              <a:solidFill>
                <a:srgbClr val="E9FF0C"/>
              </a:solidFill>
              <a:latin typeface="Arial Black" charset="0"/>
            </a:endParaRPr>
          </a:p>
        </p:txBody>
      </p:sp>
      <p:sp>
        <p:nvSpPr>
          <p:cNvPr id="41988" name="Rectangle 4"/>
          <p:cNvSpPr>
            <a:spLocks noChangeArrowheads="1"/>
          </p:cNvSpPr>
          <p:nvPr/>
        </p:nvSpPr>
        <p:spPr bwMode="auto">
          <a:xfrm>
            <a:off x="0" y="1828800"/>
            <a:ext cx="6858000" cy="2123658"/>
          </a:xfrm>
          <a:prstGeom prst="rect">
            <a:avLst/>
          </a:prstGeom>
          <a:solidFill>
            <a:srgbClr val="FFFF00"/>
          </a:solidFill>
          <a:ln>
            <a:noFill/>
          </a:ln>
          <a:effectLst/>
          <a:extLst/>
        </p:spPr>
        <p:txBody>
          <a:bodyPr wrap="square">
            <a:spAutoFit/>
          </a:bodyPr>
          <a:lstStyle/>
          <a:p>
            <a:r>
              <a:rPr lang="en-US" sz="6600">
                <a:latin typeface="Arial Black" charset="0"/>
              </a:rPr>
              <a:t>¿Cómo está</a:t>
            </a:r>
            <a:r>
              <a:rPr lang="en-US" sz="6600">
                <a:solidFill>
                  <a:srgbClr val="FF0000"/>
                </a:solidFill>
                <a:latin typeface="Arial Black" charset="0"/>
              </a:rPr>
              <a:t>n</a:t>
            </a:r>
          </a:p>
          <a:p>
            <a:r>
              <a:rPr lang="en-US" sz="6600">
                <a:solidFill>
                  <a:srgbClr val="FF0000"/>
                </a:solidFill>
                <a:latin typeface="Arial Black" charset="0"/>
              </a:rPr>
              <a:t>u</a:t>
            </a:r>
            <a:r>
              <a:rPr lang="en-US" sz="6600">
                <a:latin typeface="Arial Black" charset="0"/>
              </a:rPr>
              <a:t>stedes?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540027" y="1371600"/>
            <a:ext cx="1289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525831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2057400" y="3886200"/>
            <a:ext cx="3048000" cy="1143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962400" y="69342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114800" y="70866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4267200" y="72390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4419600" y="73914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572000" y="75438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724400" y="7696200"/>
            <a:ext cx="381000" cy="38100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26804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858000" cy="4916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345361" y="4800600"/>
            <a:ext cx="6183153" cy="19389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/>
            <a:r>
              <a:rPr lang="en-US" sz="6000">
                <a:solidFill>
                  <a:schemeClr val="bg1">
                    <a:lumMod val="75000"/>
                  </a:schemeClr>
                </a:solidFill>
                <a:latin typeface="Arial Black"/>
                <a:cs typeface="Arial Black"/>
              </a:rPr>
              <a:t>Clínica de </a:t>
            </a:r>
          </a:p>
          <a:p>
            <a:pPr algn="ctr"/>
            <a:r>
              <a:rPr lang="en-US" sz="6000">
                <a:solidFill>
                  <a:schemeClr val="bg1">
                    <a:lumMod val="75000"/>
                  </a:schemeClr>
                </a:solidFill>
                <a:latin typeface="Arial Black"/>
                <a:cs typeface="Arial Black"/>
              </a:rPr>
              <a:t>pronunciación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04800" y="6934200"/>
            <a:ext cx="6169177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>
                <a:latin typeface="Arial Black"/>
                <a:cs typeface="Arial Black"/>
              </a:rPr>
              <a:t>¡Gracias </a:t>
            </a:r>
          </a:p>
          <a:p>
            <a:pPr algn="ctr"/>
            <a:r>
              <a:rPr lang="en-US" sz="4800">
                <a:latin typeface="Arial Black"/>
                <a:cs typeface="Arial Black"/>
              </a:rPr>
              <a:t>por su asistencia!</a:t>
            </a:r>
            <a:endParaRPr lang="en-US" sz="4800"/>
          </a:p>
        </p:txBody>
      </p:sp>
    </p:spTree>
    <p:extLst>
      <p:ext uri="{BB962C8B-B14F-4D97-AF65-F5344CB8AC3E}">
        <p14:creationId xmlns:p14="http://schemas.microsoft.com/office/powerpoint/2010/main" val="1111182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nodeType="after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250"/>
                            </p:stCondLst>
                            <p:childTnLst>
                              <p:par>
                                <p:cTn id="13" presetID="3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5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27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27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8" decel="50000" autoRev="1" fill="hold">
                                          <p:stCondLst>
                                            <p:cond delay="227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68" fill="hold">
                                          <p:stCondLst>
                                            <p:cond delay="432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9144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667000" y="4724400"/>
            <a:ext cx="133118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rgbClr val="FFFFFF"/>
                </a:solidFill>
                <a:latin typeface="Arial Black"/>
              </a:rPr>
              <a:t>REPASO</a:t>
            </a:r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171193" y="5314890"/>
            <a:ext cx="224840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Arial Black"/>
              </a:rPr>
              <a:t>REPASO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9295" y="7391400"/>
            <a:ext cx="6777172" cy="186204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500" dirty="0">
                <a:solidFill>
                  <a:srgbClr val="FFFFFF"/>
                </a:solidFill>
                <a:latin typeface="Arial Black"/>
              </a:rPr>
              <a:t>REPASO</a:t>
            </a:r>
            <a:endParaRPr lang="en-US" sz="8800" dirty="0">
              <a:solidFill>
                <a:srgbClr val="FFFFFF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137209" y="6172200"/>
            <a:ext cx="3968191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6600" dirty="0">
                <a:solidFill>
                  <a:srgbClr val="FFFFFF"/>
                </a:solidFill>
                <a:latin typeface="Arial Black"/>
              </a:rPr>
              <a:t>REPASO</a:t>
            </a:r>
            <a:endParaRPr lang="en-US" sz="6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3624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prism isContent="1" isInverted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6" dur="3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0"/>
                                  </p:iterate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6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</p:bldLst>
  </p:timing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Times"/>
        <a:ea typeface="ＭＳ Ｐゴシック"/>
        <a:cs typeface=""/>
      </a:majorFont>
      <a:minorFont>
        <a:latin typeface="Times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891</Words>
  <Application>Microsoft Macintosh PowerPoint</Application>
  <PresentationFormat>On-screen Show (4:3)</PresentationFormat>
  <Paragraphs>397</Paragraphs>
  <Slides>84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84</vt:i4>
      </vt:variant>
    </vt:vector>
  </HeadingPairs>
  <TitlesOfParts>
    <vt:vector size="85" baseType="lpstr">
      <vt:lpstr>Blank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UC Riverside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Georg Gugelberger</dc:creator>
  <cp:lastModifiedBy>Casillas, Joseph Vincent</cp:lastModifiedBy>
  <cp:revision>268</cp:revision>
  <dcterms:created xsi:type="dcterms:W3CDTF">2010-07-05T19:49:53Z</dcterms:created>
  <dcterms:modified xsi:type="dcterms:W3CDTF">2014-07-27T17:21:17Z</dcterms:modified>
</cp:coreProperties>
</file>

<file path=docProps/thumbnail.jpeg>
</file>